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89" r:id="rId4"/>
    <p:sldId id="290" r:id="rId5"/>
    <p:sldId id="300" r:id="rId6"/>
    <p:sldId id="301" r:id="rId7"/>
    <p:sldId id="291" r:id="rId8"/>
    <p:sldId id="299" r:id="rId9"/>
    <p:sldId id="302" r:id="rId10"/>
    <p:sldId id="315" r:id="rId11"/>
    <p:sldId id="316" r:id="rId12"/>
    <p:sldId id="318" r:id="rId13"/>
    <p:sldId id="292" r:id="rId14"/>
    <p:sldId id="303" r:id="rId15"/>
    <p:sldId id="293" r:id="rId16"/>
    <p:sldId id="294" r:id="rId17"/>
    <p:sldId id="305" r:id="rId18"/>
    <p:sldId id="304" r:id="rId19"/>
    <p:sldId id="275" r:id="rId20"/>
    <p:sldId id="317" r:id="rId21"/>
    <p:sldId id="295" r:id="rId22"/>
    <p:sldId id="272" r:id="rId23"/>
    <p:sldId id="306" r:id="rId24"/>
    <p:sldId id="296" r:id="rId25"/>
    <p:sldId id="307" r:id="rId26"/>
    <p:sldId id="297" r:id="rId27"/>
    <p:sldId id="308" r:id="rId28"/>
    <p:sldId id="298" r:id="rId29"/>
    <p:sldId id="273" r:id="rId30"/>
    <p:sldId id="283" r:id="rId31"/>
    <p:sldId id="309" r:id="rId32"/>
    <p:sldId id="270" r:id="rId33"/>
    <p:sldId id="319" r:id="rId34"/>
    <p:sldId id="311" r:id="rId35"/>
    <p:sldId id="312" r:id="rId36"/>
    <p:sldId id="314" r:id="rId37"/>
    <p:sldId id="313" r:id="rId38"/>
    <p:sldId id="281" r:id="rId39"/>
    <p:sldId id="260" r:id="rId40"/>
    <p:sldId id="320" r:id="rId41"/>
    <p:sldId id="261" r:id="rId42"/>
    <p:sldId id="276" r:id="rId43"/>
    <p:sldId id="263" r:id="rId44"/>
    <p:sldId id="264" r:id="rId45"/>
    <p:sldId id="277" r:id="rId46"/>
    <p:sldId id="278" r:id="rId47"/>
    <p:sldId id="265" r:id="rId48"/>
    <p:sldId id="321" r:id="rId49"/>
    <p:sldId id="284" r:id="rId50"/>
    <p:sldId id="285" r:id="rId51"/>
    <p:sldId id="286" r:id="rId52"/>
    <p:sldId id="32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sochrone" id="{36D8B544-5C2C-48D4-A25E-5FF0CF79C3BB}">
          <p14:sldIdLst>
            <p14:sldId id="287"/>
            <p14:sldId id="288"/>
          </p14:sldIdLst>
        </p14:section>
        <p14:section name="Isochrone" id="{D13F5C7F-235E-4493-9887-7876963A4D55}">
          <p14:sldIdLst>
            <p14:sldId id="289"/>
            <p14:sldId id="290"/>
            <p14:sldId id="300"/>
            <p14:sldId id="301"/>
            <p14:sldId id="291"/>
            <p14:sldId id="299"/>
            <p14:sldId id="302"/>
            <p14:sldId id="315"/>
            <p14:sldId id="316"/>
            <p14:sldId id="318"/>
          </p14:sldIdLst>
        </p14:section>
        <p14:section name="Muliisochrone" id="{0C1F81DF-23D5-4DD5-A39E-A69EF314F34F}">
          <p14:sldIdLst>
            <p14:sldId id="292"/>
            <p14:sldId id="303"/>
            <p14:sldId id="293"/>
            <p14:sldId id="294"/>
            <p14:sldId id="305"/>
            <p14:sldId id="304"/>
            <p14:sldId id="275"/>
            <p14:sldId id="317"/>
          </p14:sldIdLst>
        </p14:section>
        <p14:section name="Scenarios - Ways" id="{018BAEF7-C4EF-4ED2-BEFD-A87E63746591}">
          <p14:sldIdLst>
            <p14:sldId id="295"/>
            <p14:sldId id="272"/>
            <p14:sldId id="306"/>
            <p14:sldId id="296"/>
            <p14:sldId id="307"/>
            <p14:sldId id="297"/>
            <p14:sldId id="308"/>
            <p14:sldId id="298"/>
            <p14:sldId id="273"/>
            <p14:sldId id="283"/>
          </p14:sldIdLst>
        </p14:section>
        <p14:section name="Scenarios - Location Planning" id="{8A5D7AE8-B532-4A4B-959B-EB56E4F02CA9}">
          <p14:sldIdLst>
            <p14:sldId id="309"/>
            <p14:sldId id="270"/>
            <p14:sldId id="319"/>
            <p14:sldId id="311"/>
            <p14:sldId id="312"/>
            <p14:sldId id="314"/>
            <p14:sldId id="313"/>
            <p14:sldId id="281"/>
          </p14:sldIdLst>
        </p14:section>
        <p14:section name="Scenario - Buildings" id="{7B88A331-20AE-44D3-A47E-F33FD78D5D08}">
          <p14:sldIdLst>
            <p14:sldId id="260"/>
            <p14:sldId id="320"/>
            <p14:sldId id="261"/>
            <p14:sldId id="276"/>
            <p14:sldId id="263"/>
            <p14:sldId id="264"/>
            <p14:sldId id="277"/>
            <p14:sldId id="278"/>
            <p14:sldId id="265"/>
          </p14:sldIdLst>
        </p14:section>
        <p14:section name="Data upload" id="{AD37283F-C777-4624-BF5F-A8E319D550E7}">
          <p14:sldIdLst>
            <p14:sldId id="321"/>
            <p14:sldId id="284"/>
            <p14:sldId id="285"/>
            <p14:sldId id="286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405CEE-44A6-4ABA-B0FD-72E53F7AF585}" v="75" dt="2022-03-25T17:04:52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2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phie Meining" userId="fd6424a7-4e43-42d8-b63f-dee21c9b757f" providerId="ADAL" clId="{7C405CEE-44A6-4ABA-B0FD-72E53F7AF585}"/>
    <pc:docChg chg="undo custSel addSld modSld sldOrd modSection">
      <pc:chgData name="Sophie Meining" userId="fd6424a7-4e43-42d8-b63f-dee21c9b757f" providerId="ADAL" clId="{7C405CEE-44A6-4ABA-B0FD-72E53F7AF585}" dt="2022-03-25T17:05:00.870" v="892" actId="14100"/>
      <pc:docMkLst>
        <pc:docMk/>
      </pc:docMkLst>
      <pc:sldChg chg="addSp modSp mod">
        <pc:chgData name="Sophie Meining" userId="fd6424a7-4e43-42d8-b63f-dee21c9b757f" providerId="ADAL" clId="{7C405CEE-44A6-4ABA-B0FD-72E53F7AF585}" dt="2022-03-25T16:28:44.834" v="688" actId="1076"/>
        <pc:sldMkLst>
          <pc:docMk/>
          <pc:sldMk cId="2874531257" sldId="273"/>
        </pc:sldMkLst>
        <pc:spChg chg="add mod">
          <ac:chgData name="Sophie Meining" userId="fd6424a7-4e43-42d8-b63f-dee21c9b757f" providerId="ADAL" clId="{7C405CEE-44A6-4ABA-B0FD-72E53F7AF585}" dt="2022-03-25T16:28:44.834" v="688" actId="1076"/>
          <ac:spMkLst>
            <pc:docMk/>
            <pc:sldMk cId="2874531257" sldId="273"/>
            <ac:spMk id="4" creationId="{2FB56F33-5224-4AC3-905A-7FB39A035CCF}"/>
          </ac:spMkLst>
        </pc:spChg>
      </pc:sldChg>
      <pc:sldChg chg="ord">
        <pc:chgData name="Sophie Meining" userId="fd6424a7-4e43-42d8-b63f-dee21c9b757f" providerId="ADAL" clId="{7C405CEE-44A6-4ABA-B0FD-72E53F7AF585}" dt="2022-03-25T17:04:06.241" v="876"/>
        <pc:sldMkLst>
          <pc:docMk/>
          <pc:sldMk cId="2097050351" sldId="274"/>
        </pc:sldMkLst>
      </pc:sldChg>
      <pc:sldChg chg="ord">
        <pc:chgData name="Sophie Meining" userId="fd6424a7-4e43-42d8-b63f-dee21c9b757f" providerId="ADAL" clId="{7C405CEE-44A6-4ABA-B0FD-72E53F7AF585}" dt="2022-03-25T15:57:01.444" v="517"/>
        <pc:sldMkLst>
          <pc:docMk/>
          <pc:sldMk cId="1289879330" sldId="275"/>
        </pc:sldMkLst>
      </pc:sldChg>
      <pc:sldChg chg="addSp modSp mod">
        <pc:chgData name="Sophie Meining" userId="fd6424a7-4e43-42d8-b63f-dee21c9b757f" providerId="ADAL" clId="{7C405CEE-44A6-4ABA-B0FD-72E53F7AF585}" dt="2022-03-25T17:05:00.870" v="892" actId="14100"/>
        <pc:sldMkLst>
          <pc:docMk/>
          <pc:sldMk cId="2209512354" sldId="288"/>
        </pc:sldMkLst>
        <pc:spChg chg="add mod">
          <ac:chgData name="Sophie Meining" userId="fd6424a7-4e43-42d8-b63f-dee21c9b757f" providerId="ADAL" clId="{7C405CEE-44A6-4ABA-B0FD-72E53F7AF585}" dt="2022-03-25T17:05:00.870" v="892" actId="14100"/>
          <ac:spMkLst>
            <pc:docMk/>
            <pc:sldMk cId="2209512354" sldId="288"/>
            <ac:spMk id="4" creationId="{BD53F89F-28A1-48CE-A241-A78666F35E04}"/>
          </ac:spMkLst>
        </pc:spChg>
      </pc:sldChg>
      <pc:sldChg chg="addSp modSp mod">
        <pc:chgData name="Sophie Meining" userId="fd6424a7-4e43-42d8-b63f-dee21c9b757f" providerId="ADAL" clId="{7C405CEE-44A6-4ABA-B0FD-72E53F7AF585}" dt="2022-03-25T15:28:56.143" v="198" actId="20577"/>
        <pc:sldMkLst>
          <pc:docMk/>
          <pc:sldMk cId="175610777" sldId="289"/>
        </pc:sldMkLst>
        <pc:spChg chg="mod">
          <ac:chgData name="Sophie Meining" userId="fd6424a7-4e43-42d8-b63f-dee21c9b757f" providerId="ADAL" clId="{7C405CEE-44A6-4ABA-B0FD-72E53F7AF585}" dt="2022-03-25T15:28:17.246" v="172" actId="1076"/>
          <ac:spMkLst>
            <pc:docMk/>
            <pc:sldMk cId="175610777" sldId="289"/>
            <ac:spMk id="5" creationId="{00000000-0000-0000-0000-000000000000}"/>
          </ac:spMkLst>
        </pc:spChg>
        <pc:spChg chg="mod">
          <ac:chgData name="Sophie Meining" userId="fd6424a7-4e43-42d8-b63f-dee21c9b757f" providerId="ADAL" clId="{7C405CEE-44A6-4ABA-B0FD-72E53F7AF585}" dt="2022-03-25T15:28:17.246" v="172" actId="1076"/>
          <ac:spMkLst>
            <pc:docMk/>
            <pc:sldMk cId="175610777" sldId="289"/>
            <ac:spMk id="6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28:28.072" v="175" actId="1076"/>
          <ac:spMkLst>
            <pc:docMk/>
            <pc:sldMk cId="175610777" sldId="289"/>
            <ac:spMk id="8" creationId="{72B45A02-AF4C-487A-80D6-C873F0074A33}"/>
          </ac:spMkLst>
        </pc:spChg>
        <pc:spChg chg="add mod">
          <ac:chgData name="Sophie Meining" userId="fd6424a7-4e43-42d8-b63f-dee21c9b757f" providerId="ADAL" clId="{7C405CEE-44A6-4ABA-B0FD-72E53F7AF585}" dt="2022-03-25T15:28:28.072" v="175" actId="1076"/>
          <ac:spMkLst>
            <pc:docMk/>
            <pc:sldMk cId="175610777" sldId="289"/>
            <ac:spMk id="9" creationId="{A22B77B1-792D-41DD-B8EE-116002B38D5C}"/>
          </ac:spMkLst>
        </pc:spChg>
        <pc:spChg chg="add mod">
          <ac:chgData name="Sophie Meining" userId="fd6424a7-4e43-42d8-b63f-dee21c9b757f" providerId="ADAL" clId="{7C405CEE-44A6-4ABA-B0FD-72E53F7AF585}" dt="2022-03-25T15:28:40.693" v="183" actId="20577"/>
          <ac:spMkLst>
            <pc:docMk/>
            <pc:sldMk cId="175610777" sldId="289"/>
            <ac:spMk id="10" creationId="{D646E8A4-1615-4EAE-B8E1-43C57DFA7B57}"/>
          </ac:spMkLst>
        </pc:spChg>
        <pc:spChg chg="add mod">
          <ac:chgData name="Sophie Meining" userId="fd6424a7-4e43-42d8-b63f-dee21c9b757f" providerId="ADAL" clId="{7C405CEE-44A6-4ABA-B0FD-72E53F7AF585}" dt="2022-03-25T15:28:56.143" v="198" actId="20577"/>
          <ac:spMkLst>
            <pc:docMk/>
            <pc:sldMk cId="175610777" sldId="289"/>
            <ac:spMk id="11" creationId="{7F2B617E-275E-4195-B61B-51DE00D0AA2C}"/>
          </ac:spMkLst>
        </pc:spChg>
        <pc:picChg chg="add mod modCrop">
          <ac:chgData name="Sophie Meining" userId="fd6424a7-4e43-42d8-b63f-dee21c9b757f" providerId="ADAL" clId="{7C405CEE-44A6-4ABA-B0FD-72E53F7AF585}" dt="2022-03-25T15:28:28.072" v="175" actId="1076"/>
          <ac:picMkLst>
            <pc:docMk/>
            <pc:sldMk cId="175610777" sldId="289"/>
            <ac:picMk id="3" creationId="{CB0319D2-A939-4DE7-82AB-B990EADD188D}"/>
          </ac:picMkLst>
        </pc:picChg>
        <pc:picChg chg="mod">
          <ac:chgData name="Sophie Meining" userId="fd6424a7-4e43-42d8-b63f-dee21c9b757f" providerId="ADAL" clId="{7C405CEE-44A6-4ABA-B0FD-72E53F7AF585}" dt="2022-03-25T15:28:17.246" v="172" actId="1076"/>
          <ac:picMkLst>
            <pc:docMk/>
            <pc:sldMk cId="175610777" sldId="289"/>
            <ac:picMk id="4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02:46.312" v="85" actId="207"/>
        <pc:sldMkLst>
          <pc:docMk/>
          <pc:sldMk cId="3087363949" sldId="290"/>
        </pc:sldMkLst>
        <pc:spChg chg="mod">
          <ac:chgData name="Sophie Meining" userId="fd6424a7-4e43-42d8-b63f-dee21c9b757f" providerId="ADAL" clId="{7C405CEE-44A6-4ABA-B0FD-72E53F7AF585}" dt="2022-03-25T15:02:11.976" v="66" actId="1036"/>
          <ac:spMkLst>
            <pc:docMk/>
            <pc:sldMk cId="3087363949" sldId="290"/>
            <ac:spMk id="5" creationId="{00000000-0000-0000-0000-000000000000}"/>
          </ac:spMkLst>
        </pc:spChg>
        <pc:spChg chg="mod">
          <ac:chgData name="Sophie Meining" userId="fd6424a7-4e43-42d8-b63f-dee21c9b757f" providerId="ADAL" clId="{7C405CEE-44A6-4ABA-B0FD-72E53F7AF585}" dt="2022-03-25T15:02:46.312" v="85" actId="207"/>
          <ac:spMkLst>
            <pc:docMk/>
            <pc:sldMk cId="3087363949" sldId="290"/>
            <ac:spMk id="6" creationId="{00000000-0000-0000-0000-000000000000}"/>
          </ac:spMkLst>
        </pc:spChg>
        <pc:spChg chg="mod">
          <ac:chgData name="Sophie Meining" userId="fd6424a7-4e43-42d8-b63f-dee21c9b757f" providerId="ADAL" clId="{7C405CEE-44A6-4ABA-B0FD-72E53F7AF585}" dt="2022-03-25T15:02:23.650" v="70" actId="1076"/>
          <ac:spMkLst>
            <pc:docMk/>
            <pc:sldMk cId="3087363949" sldId="290"/>
            <ac:spMk id="8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02:11.976" v="66" actId="1036"/>
          <ac:spMkLst>
            <pc:docMk/>
            <pc:sldMk cId="3087363949" sldId="290"/>
            <ac:spMk id="9" creationId="{FDCA50A4-C5AD-4CA4-95B4-653A8CA1DAAD}"/>
          </ac:spMkLst>
        </pc:spChg>
        <pc:spChg chg="add mod">
          <ac:chgData name="Sophie Meining" userId="fd6424a7-4e43-42d8-b63f-dee21c9b757f" providerId="ADAL" clId="{7C405CEE-44A6-4ABA-B0FD-72E53F7AF585}" dt="2022-03-25T15:02:41.150" v="83" actId="1076"/>
          <ac:spMkLst>
            <pc:docMk/>
            <pc:sldMk cId="3087363949" sldId="290"/>
            <ac:spMk id="10" creationId="{D1DBBF78-A1AE-4BF0-B884-4321C66E75EF}"/>
          </ac:spMkLst>
        </pc:spChg>
        <pc:picChg chg="add mod modCrop">
          <ac:chgData name="Sophie Meining" userId="fd6424a7-4e43-42d8-b63f-dee21c9b757f" providerId="ADAL" clId="{7C405CEE-44A6-4ABA-B0FD-72E53F7AF585}" dt="2022-03-25T15:02:11.976" v="66" actId="1036"/>
          <ac:picMkLst>
            <pc:docMk/>
            <pc:sldMk cId="3087363949" sldId="290"/>
            <ac:picMk id="3" creationId="{23413DCC-502F-441F-8134-AB3AD010895B}"/>
          </ac:picMkLst>
        </pc:picChg>
        <pc:picChg chg="mod">
          <ac:chgData name="Sophie Meining" userId="fd6424a7-4e43-42d8-b63f-dee21c9b757f" providerId="ADAL" clId="{7C405CEE-44A6-4ABA-B0FD-72E53F7AF585}" dt="2022-03-25T15:02:11.976" v="66" actId="1036"/>
          <ac:picMkLst>
            <pc:docMk/>
            <pc:sldMk cId="3087363949" sldId="290"/>
            <ac:picMk id="4" creationId="{00000000-0000-0000-0000-000000000000}"/>
          </ac:picMkLst>
        </pc:picChg>
        <pc:picChg chg="mod">
          <ac:chgData name="Sophie Meining" userId="fd6424a7-4e43-42d8-b63f-dee21c9b757f" providerId="ADAL" clId="{7C405CEE-44A6-4ABA-B0FD-72E53F7AF585}" dt="2022-03-25T15:02:16.473" v="67" actId="1076"/>
          <ac:picMkLst>
            <pc:docMk/>
            <pc:sldMk cId="3087363949" sldId="290"/>
            <ac:picMk id="7" creationId="{00000000-0000-0000-0000-000000000000}"/>
          </ac:picMkLst>
        </pc:picChg>
      </pc:sldChg>
      <pc:sldChg chg="addSp delSp modSp mod">
        <pc:chgData name="Sophie Meining" userId="fd6424a7-4e43-42d8-b63f-dee21c9b757f" providerId="ADAL" clId="{7C405CEE-44A6-4ABA-B0FD-72E53F7AF585}" dt="2022-03-25T15:36:09.532" v="251" actId="1076"/>
        <pc:sldMkLst>
          <pc:docMk/>
          <pc:sldMk cId="625309937" sldId="291"/>
        </pc:sldMkLst>
        <pc:spChg chg="mod">
          <ac:chgData name="Sophie Meining" userId="fd6424a7-4e43-42d8-b63f-dee21c9b757f" providerId="ADAL" clId="{7C405CEE-44A6-4ABA-B0FD-72E53F7AF585}" dt="2022-03-25T15:35:54.694" v="249" actId="1076"/>
          <ac:spMkLst>
            <pc:docMk/>
            <pc:sldMk cId="625309937" sldId="291"/>
            <ac:spMk id="6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36:09.532" v="251" actId="1076"/>
          <ac:spMkLst>
            <pc:docMk/>
            <pc:sldMk cId="625309937" sldId="291"/>
            <ac:spMk id="7" creationId="{857854A1-2D3C-4632-8731-430A5EBE79B9}"/>
          </ac:spMkLst>
        </pc:spChg>
        <pc:spChg chg="add mod">
          <ac:chgData name="Sophie Meining" userId="fd6424a7-4e43-42d8-b63f-dee21c9b757f" providerId="ADAL" clId="{7C405CEE-44A6-4ABA-B0FD-72E53F7AF585}" dt="2022-03-25T15:36:09.532" v="251" actId="1076"/>
          <ac:spMkLst>
            <pc:docMk/>
            <pc:sldMk cId="625309937" sldId="291"/>
            <ac:spMk id="8" creationId="{472D5C11-FF41-4C75-895A-788E0BEDA208}"/>
          </ac:spMkLst>
        </pc:spChg>
        <pc:picChg chg="add del mod">
          <ac:chgData name="Sophie Meining" userId="fd6424a7-4e43-42d8-b63f-dee21c9b757f" providerId="ADAL" clId="{7C405CEE-44A6-4ABA-B0FD-72E53F7AF585}" dt="2022-03-25T15:27:50.070" v="138" actId="478"/>
          <ac:picMkLst>
            <pc:docMk/>
            <pc:sldMk cId="625309937" sldId="291"/>
            <ac:picMk id="3" creationId="{88D6907E-A5AB-4FD0-B8F4-761734416A02}"/>
          </ac:picMkLst>
        </pc:picChg>
        <pc:picChg chg="mod">
          <ac:chgData name="Sophie Meining" userId="fd6424a7-4e43-42d8-b63f-dee21c9b757f" providerId="ADAL" clId="{7C405CEE-44A6-4ABA-B0FD-72E53F7AF585}" dt="2022-03-25T15:35:54.694" v="249" actId="1076"/>
          <ac:picMkLst>
            <pc:docMk/>
            <pc:sldMk cId="625309937" sldId="291"/>
            <ac:picMk id="9" creationId="{00000000-0000-0000-0000-000000000000}"/>
          </ac:picMkLst>
        </pc:picChg>
      </pc:sldChg>
      <pc:sldChg chg="addSp delSp modSp mod">
        <pc:chgData name="Sophie Meining" userId="fd6424a7-4e43-42d8-b63f-dee21c9b757f" providerId="ADAL" clId="{7C405CEE-44A6-4ABA-B0FD-72E53F7AF585}" dt="2022-03-25T15:58:01.209" v="533" actId="1076"/>
        <pc:sldMkLst>
          <pc:docMk/>
          <pc:sldMk cId="3669519126" sldId="292"/>
        </pc:sldMkLst>
        <pc:spChg chg="add mod">
          <ac:chgData name="Sophie Meining" userId="fd6424a7-4e43-42d8-b63f-dee21c9b757f" providerId="ADAL" clId="{7C405CEE-44A6-4ABA-B0FD-72E53F7AF585}" dt="2022-03-25T15:49:36.228" v="428" actId="1037"/>
          <ac:spMkLst>
            <pc:docMk/>
            <pc:sldMk cId="3669519126" sldId="292"/>
            <ac:spMk id="11" creationId="{79BEF8D9-E726-4CED-A327-ED4456257436}"/>
          </ac:spMkLst>
        </pc:spChg>
        <pc:spChg chg="add del mod">
          <ac:chgData name="Sophie Meining" userId="fd6424a7-4e43-42d8-b63f-dee21c9b757f" providerId="ADAL" clId="{7C405CEE-44A6-4ABA-B0FD-72E53F7AF585}" dt="2022-03-25T15:49:57.674" v="434" actId="478"/>
          <ac:spMkLst>
            <pc:docMk/>
            <pc:sldMk cId="3669519126" sldId="292"/>
            <ac:spMk id="12" creationId="{7B222883-6047-45EA-A62E-14667D92D0E4}"/>
          </ac:spMkLst>
        </pc:spChg>
        <pc:spChg chg="add mod">
          <ac:chgData name="Sophie Meining" userId="fd6424a7-4e43-42d8-b63f-dee21c9b757f" providerId="ADAL" clId="{7C405CEE-44A6-4ABA-B0FD-72E53F7AF585}" dt="2022-03-25T15:50:12.563" v="444" actId="1037"/>
          <ac:spMkLst>
            <pc:docMk/>
            <pc:sldMk cId="3669519126" sldId="292"/>
            <ac:spMk id="13" creationId="{1F4B567F-7C95-4C9B-BE3E-8F2CBFC8AA94}"/>
          </ac:spMkLst>
        </pc:spChg>
        <pc:spChg chg="add mod">
          <ac:chgData name="Sophie Meining" userId="fd6424a7-4e43-42d8-b63f-dee21c9b757f" providerId="ADAL" clId="{7C405CEE-44A6-4ABA-B0FD-72E53F7AF585}" dt="2022-03-25T15:50:37.012" v="453" actId="1038"/>
          <ac:spMkLst>
            <pc:docMk/>
            <pc:sldMk cId="3669519126" sldId="292"/>
            <ac:spMk id="14" creationId="{9EEB9387-4469-4176-A834-581F74C66C7F}"/>
          </ac:spMkLst>
        </pc:spChg>
        <pc:spChg chg="add mod">
          <ac:chgData name="Sophie Meining" userId="fd6424a7-4e43-42d8-b63f-dee21c9b757f" providerId="ADAL" clId="{7C405CEE-44A6-4ABA-B0FD-72E53F7AF585}" dt="2022-03-25T15:57:44.547" v="523" actId="1076"/>
          <ac:spMkLst>
            <pc:docMk/>
            <pc:sldMk cId="3669519126" sldId="292"/>
            <ac:spMk id="15" creationId="{DAF59273-70DA-4A6D-8988-4356BD7E0163}"/>
          </ac:spMkLst>
        </pc:spChg>
        <pc:spChg chg="add mod">
          <ac:chgData name="Sophie Meining" userId="fd6424a7-4e43-42d8-b63f-dee21c9b757f" providerId="ADAL" clId="{7C405CEE-44A6-4ABA-B0FD-72E53F7AF585}" dt="2022-03-25T15:58:01.209" v="533" actId="1076"/>
          <ac:spMkLst>
            <pc:docMk/>
            <pc:sldMk cId="3669519126" sldId="292"/>
            <ac:spMk id="16" creationId="{EAD3C3EC-E81A-45A1-854D-A5F2779856AA}"/>
          </ac:spMkLst>
        </pc:spChg>
        <pc:picChg chg="add mod">
          <ac:chgData name="Sophie Meining" userId="fd6424a7-4e43-42d8-b63f-dee21c9b757f" providerId="ADAL" clId="{7C405CEE-44A6-4ABA-B0FD-72E53F7AF585}" dt="2022-03-25T15:49:24.603" v="420" actId="1076"/>
          <ac:picMkLst>
            <pc:docMk/>
            <pc:sldMk cId="3669519126" sldId="292"/>
            <ac:picMk id="3" creationId="{A03032DA-AAC4-4AF1-BAC7-22A0B3C798F0}"/>
          </ac:picMkLst>
        </pc:picChg>
        <pc:picChg chg="add mod">
          <ac:chgData name="Sophie Meining" userId="fd6424a7-4e43-42d8-b63f-dee21c9b757f" providerId="ADAL" clId="{7C405CEE-44A6-4ABA-B0FD-72E53F7AF585}" dt="2022-03-25T15:50:54.781" v="455" actId="14100"/>
          <ac:picMkLst>
            <pc:docMk/>
            <pc:sldMk cId="3669519126" sldId="292"/>
            <ac:picMk id="10" creationId="{334AB47E-FD5E-459C-974E-223B53F625BF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51:40.957" v="468" actId="1076"/>
        <pc:sldMkLst>
          <pc:docMk/>
          <pc:sldMk cId="306652025" sldId="293"/>
        </pc:sldMkLst>
        <pc:spChg chg="mod">
          <ac:chgData name="Sophie Meining" userId="fd6424a7-4e43-42d8-b63f-dee21c9b757f" providerId="ADAL" clId="{7C405CEE-44A6-4ABA-B0FD-72E53F7AF585}" dt="2022-03-25T15:51:40.957" v="468" actId="1076"/>
          <ac:spMkLst>
            <pc:docMk/>
            <pc:sldMk cId="306652025" sldId="293"/>
            <ac:spMk id="4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51:27.922" v="458" actId="1076"/>
          <ac:spMkLst>
            <pc:docMk/>
            <pc:sldMk cId="306652025" sldId="293"/>
            <ac:spMk id="5" creationId="{D3B917D7-10B5-414A-BD72-64E208800951}"/>
          </ac:spMkLst>
        </pc:spChg>
        <pc:picChg chg="add mod">
          <ac:chgData name="Sophie Meining" userId="fd6424a7-4e43-42d8-b63f-dee21c9b757f" providerId="ADAL" clId="{7C405CEE-44A6-4ABA-B0FD-72E53F7AF585}" dt="2022-03-25T15:48:30.092" v="399" actId="1582"/>
          <ac:picMkLst>
            <pc:docMk/>
            <pc:sldMk cId="306652025" sldId="293"/>
            <ac:picMk id="3" creationId="{39A13767-15FA-4766-8624-D0CBF9A7008F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58:56.869" v="550" actId="1036"/>
        <pc:sldMkLst>
          <pc:docMk/>
          <pc:sldMk cId="1640225057" sldId="294"/>
        </pc:sldMkLst>
        <pc:spChg chg="mod">
          <ac:chgData name="Sophie Meining" userId="fd6424a7-4e43-42d8-b63f-dee21c9b757f" providerId="ADAL" clId="{7C405CEE-44A6-4ABA-B0FD-72E53F7AF585}" dt="2022-03-25T15:39:52.689" v="320" actId="1037"/>
          <ac:spMkLst>
            <pc:docMk/>
            <pc:sldMk cId="1640225057" sldId="294"/>
            <ac:spMk id="5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58:56.869" v="550" actId="1036"/>
          <ac:spMkLst>
            <pc:docMk/>
            <pc:sldMk cId="1640225057" sldId="294"/>
            <ac:spMk id="6" creationId="{F3E38261-63C6-47D4-89E3-C28844D99251}"/>
          </ac:spMkLst>
        </pc:spChg>
        <pc:spChg chg="add mod">
          <ac:chgData name="Sophie Meining" userId="fd6424a7-4e43-42d8-b63f-dee21c9b757f" providerId="ADAL" clId="{7C405CEE-44A6-4ABA-B0FD-72E53F7AF585}" dt="2022-03-25T15:57:35.825" v="521" actId="1076"/>
          <ac:spMkLst>
            <pc:docMk/>
            <pc:sldMk cId="1640225057" sldId="294"/>
            <ac:spMk id="7" creationId="{048F2319-F971-4FCD-9B46-BD70B2F55CF7}"/>
          </ac:spMkLst>
        </pc:spChg>
        <pc:spChg chg="add mod">
          <ac:chgData name="Sophie Meining" userId="fd6424a7-4e43-42d8-b63f-dee21c9b757f" providerId="ADAL" clId="{7C405CEE-44A6-4ABA-B0FD-72E53F7AF585}" dt="2022-03-25T15:58:08.602" v="535" actId="1076"/>
          <ac:spMkLst>
            <pc:docMk/>
            <pc:sldMk cId="1640225057" sldId="294"/>
            <ac:spMk id="8" creationId="{44536942-DB67-43DC-AD2A-6561D6FA1E1B}"/>
          </ac:spMkLst>
        </pc:spChg>
        <pc:picChg chg="add mod">
          <ac:chgData name="Sophie Meining" userId="fd6424a7-4e43-42d8-b63f-dee21c9b757f" providerId="ADAL" clId="{7C405CEE-44A6-4ABA-B0FD-72E53F7AF585}" dt="2022-03-25T15:58:50.548" v="542" actId="1076"/>
          <ac:picMkLst>
            <pc:docMk/>
            <pc:sldMk cId="1640225057" sldId="294"/>
            <ac:picMk id="3" creationId="{6C47A5ED-FF07-4AC3-8F4C-0F13AA2133D0}"/>
          </ac:picMkLst>
        </pc:picChg>
        <pc:picChg chg="mod">
          <ac:chgData name="Sophie Meining" userId="fd6424a7-4e43-42d8-b63f-dee21c9b757f" providerId="ADAL" clId="{7C405CEE-44A6-4ABA-B0FD-72E53F7AF585}" dt="2022-03-25T15:48:46.431" v="404" actId="1076"/>
          <ac:picMkLst>
            <pc:docMk/>
            <pc:sldMk cId="1640225057" sldId="294"/>
            <ac:picMk id="4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6:29:17.609" v="693" actId="1076"/>
        <pc:sldMkLst>
          <pc:docMk/>
          <pc:sldMk cId="1047173236" sldId="295"/>
        </pc:sldMkLst>
        <pc:spChg chg="add mod">
          <ac:chgData name="Sophie Meining" userId="fd6424a7-4e43-42d8-b63f-dee21c9b757f" providerId="ADAL" clId="{7C405CEE-44A6-4ABA-B0FD-72E53F7AF585}" dt="2022-03-25T16:07:09.892" v="576" actId="1037"/>
          <ac:spMkLst>
            <pc:docMk/>
            <pc:sldMk cId="1047173236" sldId="295"/>
            <ac:spMk id="7" creationId="{9E423A95-0065-4D66-930D-9CCA33B38C30}"/>
          </ac:spMkLst>
        </pc:spChg>
        <pc:spChg chg="add mod">
          <ac:chgData name="Sophie Meining" userId="fd6424a7-4e43-42d8-b63f-dee21c9b757f" providerId="ADAL" clId="{7C405CEE-44A6-4ABA-B0FD-72E53F7AF585}" dt="2022-03-25T16:07:17.329" v="578" actId="1076"/>
          <ac:spMkLst>
            <pc:docMk/>
            <pc:sldMk cId="1047173236" sldId="295"/>
            <ac:spMk id="8" creationId="{8D9C17A2-A677-408B-834F-E9F357A778B3}"/>
          </ac:spMkLst>
        </pc:spChg>
        <pc:spChg chg="add mod">
          <ac:chgData name="Sophie Meining" userId="fd6424a7-4e43-42d8-b63f-dee21c9b757f" providerId="ADAL" clId="{7C405CEE-44A6-4ABA-B0FD-72E53F7AF585}" dt="2022-03-25T16:27:04.530" v="663" actId="1076"/>
          <ac:spMkLst>
            <pc:docMk/>
            <pc:sldMk cId="1047173236" sldId="295"/>
            <ac:spMk id="9" creationId="{D48F3B08-E544-4173-89E3-E98D95EDD9EC}"/>
          </ac:spMkLst>
        </pc:spChg>
        <pc:spChg chg="add mod">
          <ac:chgData name="Sophie Meining" userId="fd6424a7-4e43-42d8-b63f-dee21c9b757f" providerId="ADAL" clId="{7C405CEE-44A6-4ABA-B0FD-72E53F7AF585}" dt="2022-03-25T16:29:17.609" v="693" actId="1076"/>
          <ac:spMkLst>
            <pc:docMk/>
            <pc:sldMk cId="1047173236" sldId="295"/>
            <ac:spMk id="10" creationId="{C44581F2-F0E9-4F46-B590-2A9015B9B74F}"/>
          </ac:spMkLst>
        </pc:spChg>
        <pc:picChg chg="add mod">
          <ac:chgData name="Sophie Meining" userId="fd6424a7-4e43-42d8-b63f-dee21c9b757f" providerId="ADAL" clId="{7C405CEE-44A6-4ABA-B0FD-72E53F7AF585}" dt="2022-03-25T16:06:53.703" v="568" actId="14100"/>
          <ac:picMkLst>
            <pc:docMk/>
            <pc:sldMk cId="1047173236" sldId="295"/>
            <ac:picMk id="3" creationId="{7029C0C2-C98B-4680-9410-62140130C88E}"/>
          </ac:picMkLst>
        </pc:picChg>
      </pc:sldChg>
      <pc:sldChg chg="addSp modSp mod">
        <pc:chgData name="Sophie Meining" userId="fd6424a7-4e43-42d8-b63f-dee21c9b757f" providerId="ADAL" clId="{7C405CEE-44A6-4ABA-B0FD-72E53F7AF585}" dt="2022-03-25T16:29:07.651" v="691" actId="1076"/>
        <pc:sldMkLst>
          <pc:docMk/>
          <pc:sldMk cId="676201803" sldId="296"/>
        </pc:sldMkLst>
        <pc:spChg chg="add mod">
          <ac:chgData name="Sophie Meining" userId="fd6424a7-4e43-42d8-b63f-dee21c9b757f" providerId="ADAL" clId="{7C405CEE-44A6-4ABA-B0FD-72E53F7AF585}" dt="2022-03-25T16:29:07.651" v="691" actId="1076"/>
          <ac:spMkLst>
            <pc:docMk/>
            <pc:sldMk cId="676201803" sldId="296"/>
            <ac:spMk id="4" creationId="{E81CE772-7577-4E6A-8CD6-82320BC26492}"/>
          </ac:spMkLst>
        </pc:spChg>
        <pc:spChg chg="mod">
          <ac:chgData name="Sophie Meining" userId="fd6424a7-4e43-42d8-b63f-dee21c9b757f" providerId="ADAL" clId="{7C405CEE-44A6-4ABA-B0FD-72E53F7AF585}" dt="2022-03-25T16:29:03.183" v="689" actId="1076"/>
          <ac:spMkLst>
            <pc:docMk/>
            <pc:sldMk cId="676201803" sldId="296"/>
            <ac:spMk id="7" creationId="{00000000-0000-0000-0000-000000000000}"/>
          </ac:spMkLst>
        </pc:spChg>
        <pc:picChg chg="mod">
          <ac:chgData name="Sophie Meining" userId="fd6424a7-4e43-42d8-b63f-dee21c9b757f" providerId="ADAL" clId="{7C405CEE-44A6-4ABA-B0FD-72E53F7AF585}" dt="2022-03-25T16:29:03.183" v="689" actId="1076"/>
          <ac:picMkLst>
            <pc:docMk/>
            <pc:sldMk cId="676201803" sldId="296"/>
            <ac:picMk id="5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6:28:33.153" v="686" actId="20577"/>
        <pc:sldMkLst>
          <pc:docMk/>
          <pc:sldMk cId="2726371753" sldId="298"/>
        </pc:sldMkLst>
        <pc:spChg chg="add mod">
          <ac:chgData name="Sophie Meining" userId="fd6424a7-4e43-42d8-b63f-dee21c9b757f" providerId="ADAL" clId="{7C405CEE-44A6-4ABA-B0FD-72E53F7AF585}" dt="2022-03-25T16:19:18.441" v="632" actId="1037"/>
          <ac:spMkLst>
            <pc:docMk/>
            <pc:sldMk cId="2726371753" sldId="298"/>
            <ac:spMk id="7" creationId="{61F0FC02-0FA7-429C-B0FE-7562CDB2C6CA}"/>
          </ac:spMkLst>
        </pc:spChg>
        <pc:spChg chg="add mod">
          <ac:chgData name="Sophie Meining" userId="fd6424a7-4e43-42d8-b63f-dee21c9b757f" providerId="ADAL" clId="{7C405CEE-44A6-4ABA-B0FD-72E53F7AF585}" dt="2022-03-25T16:28:10.916" v="675" actId="1076"/>
          <ac:spMkLst>
            <pc:docMk/>
            <pc:sldMk cId="2726371753" sldId="298"/>
            <ac:spMk id="8" creationId="{770EDF76-D949-4FBF-956E-600B9DA398EB}"/>
          </ac:spMkLst>
        </pc:spChg>
        <pc:spChg chg="add mod">
          <ac:chgData name="Sophie Meining" userId="fd6424a7-4e43-42d8-b63f-dee21c9b757f" providerId="ADAL" clId="{7C405CEE-44A6-4ABA-B0FD-72E53F7AF585}" dt="2022-03-25T16:28:33.153" v="686" actId="20577"/>
          <ac:spMkLst>
            <pc:docMk/>
            <pc:sldMk cId="2726371753" sldId="298"/>
            <ac:spMk id="9" creationId="{3D2E899E-31BD-480A-869C-2D85B09485DA}"/>
          </ac:spMkLst>
        </pc:spChg>
        <pc:picChg chg="add mod">
          <ac:chgData name="Sophie Meining" userId="fd6424a7-4e43-42d8-b63f-dee21c9b757f" providerId="ADAL" clId="{7C405CEE-44A6-4ABA-B0FD-72E53F7AF585}" dt="2022-03-25T16:23:45.379" v="633" actId="208"/>
          <ac:picMkLst>
            <pc:docMk/>
            <pc:sldMk cId="2726371753" sldId="298"/>
            <ac:picMk id="3" creationId="{6ED70209-2563-4C9E-B2FA-87E94BAFF388}"/>
          </ac:picMkLst>
        </pc:picChg>
        <pc:picChg chg="mod">
          <ac:chgData name="Sophie Meining" userId="fd6424a7-4e43-42d8-b63f-dee21c9b757f" providerId="ADAL" clId="{7C405CEE-44A6-4ABA-B0FD-72E53F7AF585}" dt="2022-03-25T16:19:01.235" v="624" actId="1076"/>
          <ac:picMkLst>
            <pc:docMk/>
            <pc:sldMk cId="2726371753" sldId="298"/>
            <ac:picMk id="4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30:08.483" v="241" actId="1076"/>
        <pc:sldMkLst>
          <pc:docMk/>
          <pc:sldMk cId="1700387977" sldId="299"/>
        </pc:sldMkLst>
        <pc:spChg chg="add mod">
          <ac:chgData name="Sophie Meining" userId="fd6424a7-4e43-42d8-b63f-dee21c9b757f" providerId="ADAL" clId="{7C405CEE-44A6-4ABA-B0FD-72E53F7AF585}" dt="2022-03-25T15:30:08.483" v="241" actId="1076"/>
          <ac:spMkLst>
            <pc:docMk/>
            <pc:sldMk cId="1700387977" sldId="299"/>
            <ac:spMk id="4" creationId="{18F1DF0F-2812-45A8-9B27-C9479CD88A80}"/>
          </ac:spMkLst>
        </pc:spChg>
      </pc:sldChg>
      <pc:sldChg chg="addSp modSp mod">
        <pc:chgData name="Sophie Meining" userId="fd6424a7-4e43-42d8-b63f-dee21c9b757f" providerId="ADAL" clId="{7C405CEE-44A6-4ABA-B0FD-72E53F7AF585}" dt="2022-03-25T15:36:33.250" v="260" actId="1076"/>
        <pc:sldMkLst>
          <pc:docMk/>
          <pc:sldMk cId="3129515572" sldId="300"/>
        </pc:sldMkLst>
        <pc:spChg chg="add mod">
          <ac:chgData name="Sophie Meining" userId="fd6424a7-4e43-42d8-b63f-dee21c9b757f" providerId="ADAL" clId="{7C405CEE-44A6-4ABA-B0FD-72E53F7AF585}" dt="2022-03-25T15:36:33.250" v="260" actId="1076"/>
          <ac:spMkLst>
            <pc:docMk/>
            <pc:sldMk cId="3129515572" sldId="300"/>
            <ac:spMk id="2" creationId="{ED811510-7FA9-4A81-828D-DBE338768FDD}"/>
          </ac:spMkLst>
        </pc:spChg>
      </pc:sldChg>
      <pc:sldChg chg="addSp delSp modSp add mod">
        <pc:chgData name="Sophie Meining" userId="fd6424a7-4e43-42d8-b63f-dee21c9b757f" providerId="ADAL" clId="{7C405CEE-44A6-4ABA-B0FD-72E53F7AF585}" dt="2022-03-25T15:29:35.862" v="224" actId="1076"/>
        <pc:sldMkLst>
          <pc:docMk/>
          <pc:sldMk cId="1228081359" sldId="301"/>
        </pc:sldMkLst>
        <pc:spChg chg="mod">
          <ac:chgData name="Sophie Meining" userId="fd6424a7-4e43-42d8-b63f-dee21c9b757f" providerId="ADAL" clId="{7C405CEE-44A6-4ABA-B0FD-72E53F7AF585}" dt="2022-03-25T15:29:31.427" v="223" actId="1036"/>
          <ac:spMkLst>
            <pc:docMk/>
            <pc:sldMk cId="1228081359" sldId="301"/>
            <ac:spMk id="3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29:35.862" v="224" actId="1076"/>
          <ac:spMkLst>
            <pc:docMk/>
            <pc:sldMk cId="1228081359" sldId="301"/>
            <ac:spMk id="6" creationId="{27563E6B-D330-46F3-BE66-F75C6CEE6B4B}"/>
          </ac:spMkLst>
        </pc:spChg>
        <pc:picChg chg="del">
          <ac:chgData name="Sophie Meining" userId="fd6424a7-4e43-42d8-b63f-dee21c9b757f" providerId="ADAL" clId="{7C405CEE-44A6-4ABA-B0FD-72E53F7AF585}" dt="2022-03-25T15:03:02.649" v="87" actId="478"/>
          <ac:picMkLst>
            <pc:docMk/>
            <pc:sldMk cId="1228081359" sldId="301"/>
            <ac:picMk id="4" creationId="{00000000-0000-0000-0000-000000000000}"/>
          </ac:picMkLst>
        </pc:picChg>
        <pc:picChg chg="add mod ord">
          <ac:chgData name="Sophie Meining" userId="fd6424a7-4e43-42d8-b63f-dee21c9b757f" providerId="ADAL" clId="{7C405CEE-44A6-4ABA-B0FD-72E53F7AF585}" dt="2022-03-25T15:29:31.427" v="223" actId="1036"/>
          <ac:picMkLst>
            <pc:docMk/>
            <pc:sldMk cId="1228081359" sldId="301"/>
            <ac:picMk id="5" creationId="{54B392C6-CA78-4EE7-B37F-5F8ACBC8CFD8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5:29:56.158" v="226" actId="1076"/>
        <pc:sldMkLst>
          <pc:docMk/>
          <pc:sldMk cId="411937477" sldId="302"/>
        </pc:sldMkLst>
        <pc:spChg chg="del">
          <ac:chgData name="Sophie Meining" userId="fd6424a7-4e43-42d8-b63f-dee21c9b757f" providerId="ADAL" clId="{7C405CEE-44A6-4ABA-B0FD-72E53F7AF585}" dt="2022-03-25T15:25:25.337" v="119" actId="478"/>
          <ac:spMkLst>
            <pc:docMk/>
            <pc:sldMk cId="411937477" sldId="302"/>
            <ac:spMk id="2" creationId="{FEFFF0E1-B64F-49B1-8445-13D4D906BA7D}"/>
          </ac:spMkLst>
        </pc:spChg>
        <pc:spChg chg="del">
          <ac:chgData name="Sophie Meining" userId="fd6424a7-4e43-42d8-b63f-dee21c9b757f" providerId="ADAL" clId="{7C405CEE-44A6-4ABA-B0FD-72E53F7AF585}" dt="2022-03-25T15:25:21.653" v="115" actId="931"/>
          <ac:spMkLst>
            <pc:docMk/>
            <pc:sldMk cId="411937477" sldId="302"/>
            <ac:spMk id="3" creationId="{EB008DA5-4AE4-4953-AC4A-646ACA0A2B39}"/>
          </ac:spMkLst>
        </pc:spChg>
        <pc:spChg chg="add mod">
          <ac:chgData name="Sophie Meining" userId="fd6424a7-4e43-42d8-b63f-dee21c9b757f" providerId="ADAL" clId="{7C405CEE-44A6-4ABA-B0FD-72E53F7AF585}" dt="2022-03-25T15:26:10.010" v="130" actId="1076"/>
          <ac:spMkLst>
            <pc:docMk/>
            <pc:sldMk cId="411937477" sldId="302"/>
            <ac:spMk id="6" creationId="{8CAD093E-5A42-4485-A016-8F194DF6FA5F}"/>
          </ac:spMkLst>
        </pc:spChg>
        <pc:spChg chg="add mod">
          <ac:chgData name="Sophie Meining" userId="fd6424a7-4e43-42d8-b63f-dee21c9b757f" providerId="ADAL" clId="{7C405CEE-44A6-4ABA-B0FD-72E53F7AF585}" dt="2022-03-25T15:29:56.158" v="226" actId="1076"/>
          <ac:spMkLst>
            <pc:docMk/>
            <pc:sldMk cId="411937477" sldId="302"/>
            <ac:spMk id="7" creationId="{94CD9B4B-735A-4C7C-9012-90528512680B}"/>
          </ac:spMkLst>
        </pc:spChg>
        <pc:picChg chg="add mod">
          <ac:chgData name="Sophie Meining" userId="fd6424a7-4e43-42d8-b63f-dee21c9b757f" providerId="ADAL" clId="{7C405CEE-44A6-4ABA-B0FD-72E53F7AF585}" dt="2022-03-25T15:26:16.706" v="131" actId="1582"/>
          <ac:picMkLst>
            <pc:docMk/>
            <pc:sldMk cId="411937477" sldId="302"/>
            <ac:picMk id="5" creationId="{2EA4F5D2-CE05-4B34-BEDE-E0CAF5A14BA3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6:00:05.043" v="563" actId="14100"/>
        <pc:sldMkLst>
          <pc:docMk/>
          <pc:sldMk cId="707749451" sldId="303"/>
        </pc:sldMkLst>
        <pc:spChg chg="del">
          <ac:chgData name="Sophie Meining" userId="fd6424a7-4e43-42d8-b63f-dee21c9b757f" providerId="ADAL" clId="{7C405CEE-44A6-4ABA-B0FD-72E53F7AF585}" dt="2022-03-25T15:41:05.500" v="328" actId="478"/>
          <ac:spMkLst>
            <pc:docMk/>
            <pc:sldMk cId="707749451" sldId="303"/>
            <ac:spMk id="2" creationId="{D26CE02F-E24F-4391-8B74-77C31EF3EC30}"/>
          </ac:spMkLst>
        </pc:spChg>
        <pc:spChg chg="del">
          <ac:chgData name="Sophie Meining" userId="fd6424a7-4e43-42d8-b63f-dee21c9b757f" providerId="ADAL" clId="{7C405CEE-44A6-4ABA-B0FD-72E53F7AF585}" dt="2022-03-25T15:41:07.429" v="330" actId="478"/>
          <ac:spMkLst>
            <pc:docMk/>
            <pc:sldMk cId="707749451" sldId="303"/>
            <ac:spMk id="3" creationId="{2F26B79A-83D8-4F00-8490-B42DDBBA5514}"/>
          </ac:spMkLst>
        </pc:spChg>
        <pc:spChg chg="add del mod">
          <ac:chgData name="Sophie Meining" userId="fd6424a7-4e43-42d8-b63f-dee21c9b757f" providerId="ADAL" clId="{7C405CEE-44A6-4ABA-B0FD-72E53F7AF585}" dt="2022-03-25T15:47:22.657" v="390" actId="478"/>
          <ac:spMkLst>
            <pc:docMk/>
            <pc:sldMk cId="707749451" sldId="303"/>
            <ac:spMk id="6" creationId="{7C37C0E4-9997-4CA2-8D21-3BC5329C9D45}"/>
          </ac:spMkLst>
        </pc:spChg>
        <pc:spChg chg="add mod">
          <ac:chgData name="Sophie Meining" userId="fd6424a7-4e43-42d8-b63f-dee21c9b757f" providerId="ADAL" clId="{7C405CEE-44A6-4ABA-B0FD-72E53F7AF585}" dt="2022-03-25T16:00:05.043" v="563" actId="14100"/>
          <ac:spMkLst>
            <pc:docMk/>
            <pc:sldMk cId="707749451" sldId="303"/>
            <ac:spMk id="7" creationId="{B4A736EC-6365-4583-B20E-820CB22C1E8F}"/>
          </ac:spMkLst>
        </pc:spChg>
        <pc:spChg chg="add mod">
          <ac:chgData name="Sophie Meining" userId="fd6424a7-4e43-42d8-b63f-dee21c9b757f" providerId="ADAL" clId="{7C405CEE-44A6-4ABA-B0FD-72E53F7AF585}" dt="2022-03-25T15:48:20.686" v="397" actId="1076"/>
          <ac:spMkLst>
            <pc:docMk/>
            <pc:sldMk cId="707749451" sldId="303"/>
            <ac:spMk id="8" creationId="{A7E4528D-1F84-492D-A032-660764DC3C17}"/>
          </ac:spMkLst>
        </pc:spChg>
        <pc:spChg chg="add del mod">
          <ac:chgData name="Sophie Meining" userId="fd6424a7-4e43-42d8-b63f-dee21c9b757f" providerId="ADAL" clId="{7C405CEE-44A6-4ABA-B0FD-72E53F7AF585}" dt="2022-03-25T15:59:33.133" v="556" actId="478"/>
          <ac:spMkLst>
            <pc:docMk/>
            <pc:sldMk cId="707749451" sldId="303"/>
            <ac:spMk id="9" creationId="{7899D741-7AC2-44C1-9001-CD35D4DDC72A}"/>
          </ac:spMkLst>
        </pc:spChg>
        <pc:spChg chg="add mod">
          <ac:chgData name="Sophie Meining" userId="fd6424a7-4e43-42d8-b63f-dee21c9b757f" providerId="ADAL" clId="{7C405CEE-44A6-4ABA-B0FD-72E53F7AF585}" dt="2022-03-25T15:59:38.875" v="557"/>
          <ac:spMkLst>
            <pc:docMk/>
            <pc:sldMk cId="707749451" sldId="303"/>
            <ac:spMk id="10" creationId="{AAEC2C8A-FB63-4A8D-B9B7-DBD72C02C793}"/>
          </ac:spMkLst>
        </pc:spChg>
        <pc:picChg chg="add del mod">
          <ac:chgData name="Sophie Meining" userId="fd6424a7-4e43-42d8-b63f-dee21c9b757f" providerId="ADAL" clId="{7C405CEE-44A6-4ABA-B0FD-72E53F7AF585}" dt="2022-03-25T15:59:54.004" v="560" actId="1076"/>
          <ac:picMkLst>
            <pc:docMk/>
            <pc:sldMk cId="707749451" sldId="303"/>
            <ac:picMk id="5" creationId="{4AF43F87-F969-46EA-9E6E-40C926760D94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5:57:27.649" v="519" actId="1076"/>
        <pc:sldMkLst>
          <pc:docMk/>
          <pc:sldMk cId="2084615436" sldId="304"/>
        </pc:sldMkLst>
        <pc:spChg chg="del">
          <ac:chgData name="Sophie Meining" userId="fd6424a7-4e43-42d8-b63f-dee21c9b757f" providerId="ADAL" clId="{7C405CEE-44A6-4ABA-B0FD-72E53F7AF585}" dt="2022-03-25T15:43:16.349" v="339" actId="478"/>
          <ac:spMkLst>
            <pc:docMk/>
            <pc:sldMk cId="2084615436" sldId="304"/>
            <ac:spMk id="2" creationId="{FA193720-4DBE-494F-873A-458F889B1DC9}"/>
          </ac:spMkLst>
        </pc:spChg>
        <pc:spChg chg="del">
          <ac:chgData name="Sophie Meining" userId="fd6424a7-4e43-42d8-b63f-dee21c9b757f" providerId="ADAL" clId="{7C405CEE-44A6-4ABA-B0FD-72E53F7AF585}" dt="2022-03-25T15:43:17.048" v="340" actId="478"/>
          <ac:spMkLst>
            <pc:docMk/>
            <pc:sldMk cId="2084615436" sldId="304"/>
            <ac:spMk id="3" creationId="{163DB5A3-15ED-4720-9464-C5FA41F6EFB1}"/>
          </ac:spMkLst>
        </pc:spChg>
        <pc:spChg chg="add mod">
          <ac:chgData name="Sophie Meining" userId="fd6424a7-4e43-42d8-b63f-dee21c9b757f" providerId="ADAL" clId="{7C405CEE-44A6-4ABA-B0FD-72E53F7AF585}" dt="2022-03-25T15:56:46.973" v="515" actId="14100"/>
          <ac:spMkLst>
            <pc:docMk/>
            <pc:sldMk cId="2084615436" sldId="304"/>
            <ac:spMk id="10" creationId="{16C29E51-2F4C-4A54-9ABD-C2F9BDB02761}"/>
          </ac:spMkLst>
        </pc:spChg>
        <pc:spChg chg="add mod">
          <ac:chgData name="Sophie Meining" userId="fd6424a7-4e43-42d8-b63f-dee21c9b757f" providerId="ADAL" clId="{7C405CEE-44A6-4ABA-B0FD-72E53F7AF585}" dt="2022-03-25T15:57:27.649" v="519" actId="1076"/>
          <ac:spMkLst>
            <pc:docMk/>
            <pc:sldMk cId="2084615436" sldId="304"/>
            <ac:spMk id="11" creationId="{5BC3D473-6661-4587-87A0-DBB4869818C5}"/>
          </ac:spMkLst>
        </pc:spChg>
        <pc:picChg chg="add del mod">
          <ac:chgData name="Sophie Meining" userId="fd6424a7-4e43-42d8-b63f-dee21c9b757f" providerId="ADAL" clId="{7C405CEE-44A6-4ABA-B0FD-72E53F7AF585}" dt="2022-03-25T15:53:41.138" v="469" actId="478"/>
          <ac:picMkLst>
            <pc:docMk/>
            <pc:sldMk cId="2084615436" sldId="304"/>
            <ac:picMk id="5" creationId="{31C6F8E8-29EF-4D89-9F9E-2866ECFE2B9E}"/>
          </ac:picMkLst>
        </pc:picChg>
        <pc:picChg chg="add del mod">
          <ac:chgData name="Sophie Meining" userId="fd6424a7-4e43-42d8-b63f-dee21c9b757f" providerId="ADAL" clId="{7C405CEE-44A6-4ABA-B0FD-72E53F7AF585}" dt="2022-03-25T15:53:47.685" v="472" actId="478"/>
          <ac:picMkLst>
            <pc:docMk/>
            <pc:sldMk cId="2084615436" sldId="304"/>
            <ac:picMk id="7" creationId="{C0894FAE-E32C-41B3-8F28-955ECCC4A14B}"/>
          </ac:picMkLst>
        </pc:picChg>
        <pc:picChg chg="add mod">
          <ac:chgData name="Sophie Meining" userId="fd6424a7-4e43-42d8-b63f-dee21c9b757f" providerId="ADAL" clId="{7C405CEE-44A6-4ABA-B0FD-72E53F7AF585}" dt="2022-03-25T15:56:20.905" v="502" actId="208"/>
          <ac:picMkLst>
            <pc:docMk/>
            <pc:sldMk cId="2084615436" sldId="304"/>
            <ac:picMk id="9" creationId="{E577D637-29E8-43B4-BFE1-5F1513D2E7B2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5:58:13.301" v="537" actId="1076"/>
        <pc:sldMkLst>
          <pc:docMk/>
          <pc:sldMk cId="3877364971" sldId="305"/>
        </pc:sldMkLst>
        <pc:spChg chg="del">
          <ac:chgData name="Sophie Meining" userId="fd6424a7-4e43-42d8-b63f-dee21c9b757f" providerId="ADAL" clId="{7C405CEE-44A6-4ABA-B0FD-72E53F7AF585}" dt="2022-03-25T15:54:56.006" v="480" actId="478"/>
          <ac:spMkLst>
            <pc:docMk/>
            <pc:sldMk cId="3877364971" sldId="305"/>
            <ac:spMk id="2" creationId="{4FB684B2-7889-4C52-B6B8-1EECCFC05EAF}"/>
          </ac:spMkLst>
        </pc:spChg>
        <pc:spChg chg="del">
          <ac:chgData name="Sophie Meining" userId="fd6424a7-4e43-42d8-b63f-dee21c9b757f" providerId="ADAL" clId="{7C405CEE-44A6-4ABA-B0FD-72E53F7AF585}" dt="2022-03-25T15:54:54.731" v="479" actId="478"/>
          <ac:spMkLst>
            <pc:docMk/>
            <pc:sldMk cId="3877364971" sldId="305"/>
            <ac:spMk id="3" creationId="{BB4CB080-03D4-4464-A093-2FBDF32C86E5}"/>
          </ac:spMkLst>
        </pc:spChg>
        <pc:spChg chg="add mod">
          <ac:chgData name="Sophie Meining" userId="fd6424a7-4e43-42d8-b63f-dee21c9b757f" providerId="ADAL" clId="{7C405CEE-44A6-4ABA-B0FD-72E53F7AF585}" dt="2022-03-25T15:56:35.325" v="507" actId="1038"/>
          <ac:spMkLst>
            <pc:docMk/>
            <pc:sldMk cId="3877364971" sldId="305"/>
            <ac:spMk id="6" creationId="{CBEBD56A-2096-4F5D-B493-FB741C2A9B6D}"/>
          </ac:spMkLst>
        </pc:spChg>
        <pc:spChg chg="add mod">
          <ac:chgData name="Sophie Meining" userId="fd6424a7-4e43-42d8-b63f-dee21c9b757f" providerId="ADAL" clId="{7C405CEE-44A6-4ABA-B0FD-72E53F7AF585}" dt="2022-03-25T15:58:13.301" v="537" actId="1076"/>
          <ac:spMkLst>
            <pc:docMk/>
            <pc:sldMk cId="3877364971" sldId="305"/>
            <ac:spMk id="7" creationId="{D09A8CB9-F852-4AC9-AF71-CB89F894FB9E}"/>
          </ac:spMkLst>
        </pc:spChg>
        <pc:picChg chg="add mod">
          <ac:chgData name="Sophie Meining" userId="fd6424a7-4e43-42d8-b63f-dee21c9b757f" providerId="ADAL" clId="{7C405CEE-44A6-4ABA-B0FD-72E53F7AF585}" dt="2022-03-25T15:55:44.808" v="491" actId="1076"/>
          <ac:picMkLst>
            <pc:docMk/>
            <pc:sldMk cId="3877364971" sldId="305"/>
            <ac:picMk id="5" creationId="{6175BDD0-C70A-47F0-93EB-32520B711941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6:27:20.637" v="667"/>
        <pc:sldMkLst>
          <pc:docMk/>
          <pc:sldMk cId="1879566097" sldId="306"/>
        </pc:sldMkLst>
        <pc:spChg chg="del">
          <ac:chgData name="Sophie Meining" userId="fd6424a7-4e43-42d8-b63f-dee21c9b757f" providerId="ADAL" clId="{7C405CEE-44A6-4ABA-B0FD-72E53F7AF585}" dt="2022-03-25T16:27:09.881" v="664" actId="478"/>
          <ac:spMkLst>
            <pc:docMk/>
            <pc:sldMk cId="1879566097" sldId="306"/>
            <ac:spMk id="2" creationId="{7524E881-5690-46E3-A8AD-F6F526270B88}"/>
          </ac:spMkLst>
        </pc:spChg>
        <pc:spChg chg="del">
          <ac:chgData name="Sophie Meining" userId="fd6424a7-4e43-42d8-b63f-dee21c9b757f" providerId="ADAL" clId="{7C405CEE-44A6-4ABA-B0FD-72E53F7AF585}" dt="2022-03-25T16:08:17.732" v="580" actId="22"/>
          <ac:spMkLst>
            <pc:docMk/>
            <pc:sldMk cId="1879566097" sldId="306"/>
            <ac:spMk id="3" creationId="{DC893821-5E72-47F7-B64B-9B27B5ECCB2F}"/>
          </ac:spMkLst>
        </pc:spChg>
        <pc:spChg chg="add mod">
          <ac:chgData name="Sophie Meining" userId="fd6424a7-4e43-42d8-b63f-dee21c9b757f" providerId="ADAL" clId="{7C405CEE-44A6-4ABA-B0FD-72E53F7AF585}" dt="2022-03-25T16:25:55.081" v="659" actId="1076"/>
          <ac:spMkLst>
            <pc:docMk/>
            <pc:sldMk cId="1879566097" sldId="306"/>
            <ac:spMk id="8" creationId="{37484211-D231-4E6F-A779-9C96EDB1F910}"/>
          </ac:spMkLst>
        </pc:spChg>
        <pc:spChg chg="add mod">
          <ac:chgData name="Sophie Meining" userId="fd6424a7-4e43-42d8-b63f-dee21c9b757f" providerId="ADAL" clId="{7C405CEE-44A6-4ABA-B0FD-72E53F7AF585}" dt="2022-03-25T16:26:09.416" v="661" actId="1076"/>
          <ac:spMkLst>
            <pc:docMk/>
            <pc:sldMk cId="1879566097" sldId="306"/>
            <ac:spMk id="9" creationId="{D3066463-D5A2-4924-8CDA-3BC2199ACA29}"/>
          </ac:spMkLst>
        </pc:spChg>
        <pc:spChg chg="add mod">
          <ac:chgData name="Sophie Meining" userId="fd6424a7-4e43-42d8-b63f-dee21c9b757f" providerId="ADAL" clId="{7C405CEE-44A6-4ABA-B0FD-72E53F7AF585}" dt="2022-03-25T16:27:15.767" v="666" actId="1076"/>
          <ac:spMkLst>
            <pc:docMk/>
            <pc:sldMk cId="1879566097" sldId="306"/>
            <ac:spMk id="10" creationId="{13AE601C-216E-42EC-81D6-8F6F3A082895}"/>
          </ac:spMkLst>
        </pc:spChg>
        <pc:picChg chg="add mod ord">
          <ac:chgData name="Sophie Meining" userId="fd6424a7-4e43-42d8-b63f-dee21c9b757f" providerId="ADAL" clId="{7C405CEE-44A6-4ABA-B0FD-72E53F7AF585}" dt="2022-03-25T16:25:42.237" v="655" actId="208"/>
          <ac:picMkLst>
            <pc:docMk/>
            <pc:sldMk cId="1879566097" sldId="306"/>
            <ac:picMk id="5" creationId="{3D487B57-E8EF-419B-898F-7A7DBC198E7D}"/>
          </ac:picMkLst>
        </pc:picChg>
        <pc:picChg chg="add mod">
          <ac:chgData name="Sophie Meining" userId="fd6424a7-4e43-42d8-b63f-dee21c9b757f" providerId="ADAL" clId="{7C405CEE-44A6-4ABA-B0FD-72E53F7AF585}" dt="2022-03-25T16:25:45.865" v="657" actId="1076"/>
          <ac:picMkLst>
            <pc:docMk/>
            <pc:sldMk cId="1879566097" sldId="306"/>
            <ac:picMk id="7" creationId="{8A62C717-46D5-42A4-9440-68B92B6B2538}"/>
          </ac:picMkLst>
        </pc:picChg>
        <pc:cxnChg chg="add mod">
          <ac:chgData name="Sophie Meining" userId="fd6424a7-4e43-42d8-b63f-dee21c9b757f" providerId="ADAL" clId="{7C405CEE-44A6-4ABA-B0FD-72E53F7AF585}" dt="2022-03-25T16:27:20.637" v="667"/>
          <ac:cxnSpMkLst>
            <pc:docMk/>
            <pc:sldMk cId="1879566097" sldId="306"/>
            <ac:cxnSpMk id="11" creationId="{0F8D709B-8BBE-45D5-A359-E718AD921D8F}"/>
          </ac:cxnSpMkLst>
        </pc:cxnChg>
      </pc:sldChg>
      <pc:sldChg chg="addSp delSp modSp new mod">
        <pc:chgData name="Sophie Meining" userId="fd6424a7-4e43-42d8-b63f-dee21c9b757f" providerId="ADAL" clId="{7C405CEE-44A6-4ABA-B0FD-72E53F7AF585}" dt="2022-03-25T16:27:50.311" v="671" actId="1076"/>
        <pc:sldMkLst>
          <pc:docMk/>
          <pc:sldMk cId="2864920068" sldId="307"/>
        </pc:sldMkLst>
        <pc:spChg chg="del">
          <ac:chgData name="Sophie Meining" userId="fd6424a7-4e43-42d8-b63f-dee21c9b757f" providerId="ADAL" clId="{7C405CEE-44A6-4ABA-B0FD-72E53F7AF585}" dt="2022-03-25T16:13:44.331" v="585" actId="478"/>
          <ac:spMkLst>
            <pc:docMk/>
            <pc:sldMk cId="2864920068" sldId="307"/>
            <ac:spMk id="2" creationId="{5ADD6F62-DE1C-4F52-9E64-1B66D6D9B6AA}"/>
          </ac:spMkLst>
        </pc:spChg>
        <pc:spChg chg="del">
          <ac:chgData name="Sophie Meining" userId="fd6424a7-4e43-42d8-b63f-dee21c9b757f" providerId="ADAL" clId="{7C405CEE-44A6-4ABA-B0FD-72E53F7AF585}" dt="2022-03-25T16:13:45.169" v="586" actId="478"/>
          <ac:spMkLst>
            <pc:docMk/>
            <pc:sldMk cId="2864920068" sldId="307"/>
            <ac:spMk id="3" creationId="{B10D295C-E1B7-47A3-9343-51802DF05D3A}"/>
          </ac:spMkLst>
        </pc:spChg>
        <pc:spChg chg="add mod">
          <ac:chgData name="Sophie Meining" userId="fd6424a7-4e43-42d8-b63f-dee21c9b757f" providerId="ADAL" clId="{7C405CEE-44A6-4ABA-B0FD-72E53F7AF585}" dt="2022-03-25T16:14:11.340" v="592" actId="1076"/>
          <ac:spMkLst>
            <pc:docMk/>
            <pc:sldMk cId="2864920068" sldId="307"/>
            <ac:spMk id="6" creationId="{6997E75D-8A80-40CF-B510-94C824528DE1}"/>
          </ac:spMkLst>
        </pc:spChg>
        <pc:spChg chg="add mod">
          <ac:chgData name="Sophie Meining" userId="fd6424a7-4e43-42d8-b63f-dee21c9b757f" providerId="ADAL" clId="{7C405CEE-44A6-4ABA-B0FD-72E53F7AF585}" dt="2022-03-25T16:27:50.311" v="671" actId="1076"/>
          <ac:spMkLst>
            <pc:docMk/>
            <pc:sldMk cId="2864920068" sldId="307"/>
            <ac:spMk id="8" creationId="{339B62B5-376C-4CF5-BA11-A1B7BA1FF56A}"/>
          </ac:spMkLst>
        </pc:spChg>
        <pc:picChg chg="add mod">
          <ac:chgData name="Sophie Meining" userId="fd6424a7-4e43-42d8-b63f-dee21c9b757f" providerId="ADAL" clId="{7C405CEE-44A6-4ABA-B0FD-72E53F7AF585}" dt="2022-03-25T16:14:27.585" v="608" actId="1037"/>
          <ac:picMkLst>
            <pc:docMk/>
            <pc:sldMk cId="2864920068" sldId="307"/>
            <ac:picMk id="5" creationId="{9541F9A6-DFFC-46EB-80D9-CFE2B46B0C9A}"/>
          </ac:picMkLst>
        </pc:picChg>
        <pc:cxnChg chg="add del mod">
          <ac:chgData name="Sophie Meining" userId="fd6424a7-4e43-42d8-b63f-dee21c9b757f" providerId="ADAL" clId="{7C405CEE-44A6-4ABA-B0FD-72E53F7AF585}" dt="2022-03-25T16:27:36.384" v="669" actId="478"/>
          <ac:cxnSpMkLst>
            <pc:docMk/>
            <pc:sldMk cId="2864920068" sldId="307"/>
            <ac:cxnSpMk id="7" creationId="{3309FEF7-D165-43D6-8A98-D7753786C7C4}"/>
          </ac:cxnSpMkLst>
        </pc:cxnChg>
      </pc:sldChg>
      <pc:sldChg chg="addSp delSp modSp new mod">
        <pc:chgData name="Sophie Meining" userId="fd6424a7-4e43-42d8-b63f-dee21c9b757f" providerId="ADAL" clId="{7C405CEE-44A6-4ABA-B0FD-72E53F7AF585}" dt="2022-03-25T16:28:04.059" v="673" actId="1076"/>
        <pc:sldMkLst>
          <pc:docMk/>
          <pc:sldMk cId="2029396411" sldId="308"/>
        </pc:sldMkLst>
        <pc:spChg chg="del">
          <ac:chgData name="Sophie Meining" userId="fd6424a7-4e43-42d8-b63f-dee21c9b757f" providerId="ADAL" clId="{7C405CEE-44A6-4ABA-B0FD-72E53F7AF585}" dt="2022-03-25T16:17:37.889" v="610" actId="478"/>
          <ac:spMkLst>
            <pc:docMk/>
            <pc:sldMk cId="2029396411" sldId="308"/>
            <ac:spMk id="2" creationId="{CB1F6D25-FB57-4F37-BE9D-62D0DA902404}"/>
          </ac:spMkLst>
        </pc:spChg>
        <pc:spChg chg="del">
          <ac:chgData name="Sophie Meining" userId="fd6424a7-4e43-42d8-b63f-dee21c9b757f" providerId="ADAL" clId="{7C405CEE-44A6-4ABA-B0FD-72E53F7AF585}" dt="2022-03-25T16:17:39.921" v="611" actId="478"/>
          <ac:spMkLst>
            <pc:docMk/>
            <pc:sldMk cId="2029396411" sldId="308"/>
            <ac:spMk id="3" creationId="{0FACFB4A-7F0B-46AE-B61F-3CC1F6989920}"/>
          </ac:spMkLst>
        </pc:spChg>
        <pc:spChg chg="add mod">
          <ac:chgData name="Sophie Meining" userId="fd6424a7-4e43-42d8-b63f-dee21c9b757f" providerId="ADAL" clId="{7C405CEE-44A6-4ABA-B0FD-72E53F7AF585}" dt="2022-03-25T16:24:37.965" v="638" actId="14100"/>
          <ac:spMkLst>
            <pc:docMk/>
            <pc:sldMk cId="2029396411" sldId="308"/>
            <ac:spMk id="6" creationId="{AC2AEBFA-CE2B-4F84-9BE3-1ECA217BD607}"/>
          </ac:spMkLst>
        </pc:spChg>
        <pc:spChg chg="add mod">
          <ac:chgData name="Sophie Meining" userId="fd6424a7-4e43-42d8-b63f-dee21c9b757f" providerId="ADAL" clId="{7C405CEE-44A6-4ABA-B0FD-72E53F7AF585}" dt="2022-03-25T16:25:19.372" v="651" actId="14100"/>
          <ac:spMkLst>
            <pc:docMk/>
            <pc:sldMk cId="2029396411" sldId="308"/>
            <ac:spMk id="7" creationId="{064C6116-C82D-4BFB-9514-1A549930A800}"/>
          </ac:spMkLst>
        </pc:spChg>
        <pc:spChg chg="add mod">
          <ac:chgData name="Sophie Meining" userId="fd6424a7-4e43-42d8-b63f-dee21c9b757f" providerId="ADAL" clId="{7C405CEE-44A6-4ABA-B0FD-72E53F7AF585}" dt="2022-03-25T16:28:04.059" v="673" actId="1076"/>
          <ac:spMkLst>
            <pc:docMk/>
            <pc:sldMk cId="2029396411" sldId="308"/>
            <ac:spMk id="8" creationId="{FF848D3F-0275-4168-9B0B-D7A6D9A606C1}"/>
          </ac:spMkLst>
        </pc:spChg>
        <pc:picChg chg="add mod">
          <ac:chgData name="Sophie Meining" userId="fd6424a7-4e43-42d8-b63f-dee21c9b757f" providerId="ADAL" clId="{7C405CEE-44A6-4ABA-B0FD-72E53F7AF585}" dt="2022-03-25T16:25:07.483" v="650" actId="1076"/>
          <ac:picMkLst>
            <pc:docMk/>
            <pc:sldMk cId="2029396411" sldId="308"/>
            <ac:picMk id="5" creationId="{12E29E98-DEE2-4551-878A-CAC97B386E35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7:04:25.795" v="888" actId="1076"/>
        <pc:sldMkLst>
          <pc:docMk/>
          <pc:sldMk cId="2807794969" sldId="309"/>
        </pc:sldMkLst>
        <pc:spChg chg="del">
          <ac:chgData name="Sophie Meining" userId="fd6424a7-4e43-42d8-b63f-dee21c9b757f" providerId="ADAL" clId="{7C405CEE-44A6-4ABA-B0FD-72E53F7AF585}" dt="2022-03-25T16:37:14.469" v="695" actId="478"/>
          <ac:spMkLst>
            <pc:docMk/>
            <pc:sldMk cId="2807794969" sldId="309"/>
            <ac:spMk id="2" creationId="{62D9EB80-E223-47A9-B143-AB42F7220231}"/>
          </ac:spMkLst>
        </pc:spChg>
        <pc:spChg chg="del">
          <ac:chgData name="Sophie Meining" userId="fd6424a7-4e43-42d8-b63f-dee21c9b757f" providerId="ADAL" clId="{7C405CEE-44A6-4ABA-B0FD-72E53F7AF585}" dt="2022-03-25T16:37:15.604" v="696" actId="478"/>
          <ac:spMkLst>
            <pc:docMk/>
            <pc:sldMk cId="2807794969" sldId="309"/>
            <ac:spMk id="3" creationId="{8047131B-4940-4D97-A7BE-BCE0DF404D15}"/>
          </ac:spMkLst>
        </pc:spChg>
        <pc:spChg chg="add del mod">
          <ac:chgData name="Sophie Meining" userId="fd6424a7-4e43-42d8-b63f-dee21c9b757f" providerId="ADAL" clId="{7C405CEE-44A6-4ABA-B0FD-72E53F7AF585}" dt="2022-03-25T16:57:20.829" v="783" actId="478"/>
          <ac:spMkLst>
            <pc:docMk/>
            <pc:sldMk cId="2807794969" sldId="309"/>
            <ac:spMk id="8" creationId="{DDEC5CD4-FFFC-4653-9456-EA958F515EEE}"/>
          </ac:spMkLst>
        </pc:spChg>
        <pc:spChg chg="add del mod">
          <ac:chgData name="Sophie Meining" userId="fd6424a7-4e43-42d8-b63f-dee21c9b757f" providerId="ADAL" clId="{7C405CEE-44A6-4ABA-B0FD-72E53F7AF585}" dt="2022-03-25T16:57:21.914" v="784" actId="478"/>
          <ac:spMkLst>
            <pc:docMk/>
            <pc:sldMk cId="2807794969" sldId="309"/>
            <ac:spMk id="9" creationId="{585DED06-F8CF-4ED0-99F0-FC7D6A5607DE}"/>
          </ac:spMkLst>
        </pc:spChg>
        <pc:spChg chg="add mod">
          <ac:chgData name="Sophie Meining" userId="fd6424a7-4e43-42d8-b63f-dee21c9b757f" providerId="ADAL" clId="{7C405CEE-44A6-4ABA-B0FD-72E53F7AF585}" dt="2022-03-25T16:57:36.805" v="790" actId="14100"/>
          <ac:spMkLst>
            <pc:docMk/>
            <pc:sldMk cId="2807794969" sldId="309"/>
            <ac:spMk id="10" creationId="{6B9A4AEB-498A-4144-99D4-E80BAAAEBE70}"/>
          </ac:spMkLst>
        </pc:spChg>
        <pc:spChg chg="add mod">
          <ac:chgData name="Sophie Meining" userId="fd6424a7-4e43-42d8-b63f-dee21c9b757f" providerId="ADAL" clId="{7C405CEE-44A6-4ABA-B0FD-72E53F7AF585}" dt="2022-03-25T16:57:53.459" v="794" actId="1076"/>
          <ac:spMkLst>
            <pc:docMk/>
            <pc:sldMk cId="2807794969" sldId="309"/>
            <ac:spMk id="11" creationId="{9FFE0BDC-D883-4163-8BB8-ECC35CD9F062}"/>
          </ac:spMkLst>
        </pc:spChg>
        <pc:spChg chg="add mod">
          <ac:chgData name="Sophie Meining" userId="fd6424a7-4e43-42d8-b63f-dee21c9b757f" providerId="ADAL" clId="{7C405CEE-44A6-4ABA-B0FD-72E53F7AF585}" dt="2022-03-25T17:04:15.048" v="878" actId="1076"/>
          <ac:spMkLst>
            <pc:docMk/>
            <pc:sldMk cId="2807794969" sldId="309"/>
            <ac:spMk id="12" creationId="{0084ADEB-ABE2-4666-9DAB-447E20E0E29B}"/>
          </ac:spMkLst>
        </pc:spChg>
        <pc:spChg chg="add mod">
          <ac:chgData name="Sophie Meining" userId="fd6424a7-4e43-42d8-b63f-dee21c9b757f" providerId="ADAL" clId="{7C405CEE-44A6-4ABA-B0FD-72E53F7AF585}" dt="2022-03-25T17:04:25.795" v="888" actId="1076"/>
          <ac:spMkLst>
            <pc:docMk/>
            <pc:sldMk cId="2807794969" sldId="309"/>
            <ac:spMk id="13" creationId="{437CE77D-4C47-48C5-805D-242AD0C5CA24}"/>
          </ac:spMkLst>
        </pc:spChg>
        <pc:picChg chg="add mod modCrop">
          <ac:chgData name="Sophie Meining" userId="fd6424a7-4e43-42d8-b63f-dee21c9b757f" providerId="ADAL" clId="{7C405CEE-44A6-4ABA-B0FD-72E53F7AF585}" dt="2022-03-25T16:38:14.735" v="704" actId="732"/>
          <ac:picMkLst>
            <pc:docMk/>
            <pc:sldMk cId="2807794969" sldId="309"/>
            <ac:picMk id="5" creationId="{55A75D02-C715-4005-A0D2-2A6C4401EE8A}"/>
          </ac:picMkLst>
        </pc:picChg>
        <pc:picChg chg="add mod">
          <ac:chgData name="Sophie Meining" userId="fd6424a7-4e43-42d8-b63f-dee21c9b757f" providerId="ADAL" clId="{7C405CEE-44A6-4ABA-B0FD-72E53F7AF585}" dt="2022-03-25T16:57:45.154" v="793" actId="1076"/>
          <ac:picMkLst>
            <pc:docMk/>
            <pc:sldMk cId="2807794969" sldId="309"/>
            <ac:picMk id="7" creationId="{5C7A0679-DA62-48EA-B1ED-294DCF2FFC1E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7:03:38.344" v="869" actId="1076"/>
        <pc:sldMkLst>
          <pc:docMk/>
          <pc:sldMk cId="2531485669" sldId="310"/>
        </pc:sldMkLst>
        <pc:spChg chg="del">
          <ac:chgData name="Sophie Meining" userId="fd6424a7-4e43-42d8-b63f-dee21c9b757f" providerId="ADAL" clId="{7C405CEE-44A6-4ABA-B0FD-72E53F7AF585}" dt="2022-03-25T16:41:55.122" v="714" actId="478"/>
          <ac:spMkLst>
            <pc:docMk/>
            <pc:sldMk cId="2531485669" sldId="310"/>
            <ac:spMk id="2" creationId="{B96574F9-2E82-4395-9F09-02AC1F20169B}"/>
          </ac:spMkLst>
        </pc:spChg>
        <pc:spChg chg="del">
          <ac:chgData name="Sophie Meining" userId="fd6424a7-4e43-42d8-b63f-dee21c9b757f" providerId="ADAL" clId="{7C405CEE-44A6-4ABA-B0FD-72E53F7AF585}" dt="2022-03-25T16:41:56.203" v="715" actId="478"/>
          <ac:spMkLst>
            <pc:docMk/>
            <pc:sldMk cId="2531485669" sldId="310"/>
            <ac:spMk id="3" creationId="{ADDB5D4C-3421-4DA6-AE67-AAEB78DE112E}"/>
          </ac:spMkLst>
        </pc:spChg>
        <pc:spChg chg="add mod">
          <ac:chgData name="Sophie Meining" userId="fd6424a7-4e43-42d8-b63f-dee21c9b757f" providerId="ADAL" clId="{7C405CEE-44A6-4ABA-B0FD-72E53F7AF585}" dt="2022-03-25T17:03:34.252" v="867" actId="1076"/>
          <ac:spMkLst>
            <pc:docMk/>
            <pc:sldMk cId="2531485669" sldId="310"/>
            <ac:spMk id="6" creationId="{E5A74E36-4F27-4388-905A-558BC771F336}"/>
          </ac:spMkLst>
        </pc:spChg>
        <pc:spChg chg="add mod">
          <ac:chgData name="Sophie Meining" userId="fd6424a7-4e43-42d8-b63f-dee21c9b757f" providerId="ADAL" clId="{7C405CEE-44A6-4ABA-B0FD-72E53F7AF585}" dt="2022-03-25T17:03:38.344" v="869" actId="1076"/>
          <ac:spMkLst>
            <pc:docMk/>
            <pc:sldMk cId="2531485669" sldId="310"/>
            <ac:spMk id="9" creationId="{C02F0E22-317A-419D-83E1-8FDEB0E56A4B}"/>
          </ac:spMkLst>
        </pc:spChg>
        <pc:picChg chg="add mod modCrop">
          <ac:chgData name="Sophie Meining" userId="fd6424a7-4e43-42d8-b63f-dee21c9b757f" providerId="ADAL" clId="{7C405CEE-44A6-4ABA-B0FD-72E53F7AF585}" dt="2022-03-25T17:03:34.252" v="867" actId="1076"/>
          <ac:picMkLst>
            <pc:docMk/>
            <pc:sldMk cId="2531485669" sldId="310"/>
            <ac:picMk id="5" creationId="{4190E0D1-67B1-46B9-A413-67582ED292D9}"/>
          </ac:picMkLst>
        </pc:picChg>
        <pc:picChg chg="add del">
          <ac:chgData name="Sophie Meining" userId="fd6424a7-4e43-42d8-b63f-dee21c9b757f" providerId="ADAL" clId="{7C405CEE-44A6-4ABA-B0FD-72E53F7AF585}" dt="2022-03-25T17:00:29.814" v="837" actId="22"/>
          <ac:picMkLst>
            <pc:docMk/>
            <pc:sldMk cId="2531485669" sldId="310"/>
            <ac:picMk id="8" creationId="{90EA19FF-4F50-4DCA-B24A-26A6C835C343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7:03:57.006" v="874" actId="1076"/>
        <pc:sldMkLst>
          <pc:docMk/>
          <pc:sldMk cId="330138289" sldId="311"/>
        </pc:sldMkLst>
        <pc:spChg chg="del">
          <ac:chgData name="Sophie Meining" userId="fd6424a7-4e43-42d8-b63f-dee21c9b757f" providerId="ADAL" clId="{7C405CEE-44A6-4ABA-B0FD-72E53F7AF585}" dt="2022-03-25T16:47:44.004" v="730" actId="478"/>
          <ac:spMkLst>
            <pc:docMk/>
            <pc:sldMk cId="330138289" sldId="311"/>
            <ac:spMk id="2" creationId="{6BCE0784-2EDF-4AC8-AE17-4022CABFF160}"/>
          </ac:spMkLst>
        </pc:spChg>
        <pc:spChg chg="del">
          <ac:chgData name="Sophie Meining" userId="fd6424a7-4e43-42d8-b63f-dee21c9b757f" providerId="ADAL" clId="{7C405CEE-44A6-4ABA-B0FD-72E53F7AF585}" dt="2022-03-25T16:47:42.354" v="729" actId="478"/>
          <ac:spMkLst>
            <pc:docMk/>
            <pc:sldMk cId="330138289" sldId="311"/>
            <ac:spMk id="3" creationId="{62F7B650-ED14-41BF-B11E-C6E813B979B9}"/>
          </ac:spMkLst>
        </pc:spChg>
        <pc:spChg chg="add del mod">
          <ac:chgData name="Sophie Meining" userId="fd6424a7-4e43-42d8-b63f-dee21c9b757f" providerId="ADAL" clId="{7C405CEE-44A6-4ABA-B0FD-72E53F7AF585}" dt="2022-03-25T16:58:10.056" v="798" actId="478"/>
          <ac:spMkLst>
            <pc:docMk/>
            <pc:sldMk cId="330138289" sldId="311"/>
            <ac:spMk id="10" creationId="{9E64EED3-F972-4DF7-AD5C-C2E6FC355A4E}"/>
          </ac:spMkLst>
        </pc:spChg>
        <pc:spChg chg="add del mod">
          <ac:chgData name="Sophie Meining" userId="fd6424a7-4e43-42d8-b63f-dee21c9b757f" providerId="ADAL" clId="{7C405CEE-44A6-4ABA-B0FD-72E53F7AF585}" dt="2022-03-25T16:58:00.612" v="795" actId="478"/>
          <ac:spMkLst>
            <pc:docMk/>
            <pc:sldMk cId="330138289" sldId="311"/>
            <ac:spMk id="11" creationId="{C515E40A-8EF4-48F3-9D50-C08895B10112}"/>
          </ac:spMkLst>
        </pc:spChg>
        <pc:spChg chg="add del mod">
          <ac:chgData name="Sophie Meining" userId="fd6424a7-4e43-42d8-b63f-dee21c9b757f" providerId="ADAL" clId="{7C405CEE-44A6-4ABA-B0FD-72E53F7AF585}" dt="2022-03-25T16:54:25.624" v="771" actId="478"/>
          <ac:spMkLst>
            <pc:docMk/>
            <pc:sldMk cId="330138289" sldId="311"/>
            <ac:spMk id="12" creationId="{0DE71B13-326C-4059-A275-DA1344A7F02A}"/>
          </ac:spMkLst>
        </pc:spChg>
        <pc:spChg chg="add mod">
          <ac:chgData name="Sophie Meining" userId="fd6424a7-4e43-42d8-b63f-dee21c9b757f" providerId="ADAL" clId="{7C405CEE-44A6-4ABA-B0FD-72E53F7AF585}" dt="2022-03-25T16:58:37.185" v="811" actId="1038"/>
          <ac:spMkLst>
            <pc:docMk/>
            <pc:sldMk cId="330138289" sldId="311"/>
            <ac:spMk id="13" creationId="{C05A93C6-FC1C-4EC8-AC20-B13E77266613}"/>
          </ac:spMkLst>
        </pc:spChg>
        <pc:spChg chg="add mod">
          <ac:chgData name="Sophie Meining" userId="fd6424a7-4e43-42d8-b63f-dee21c9b757f" providerId="ADAL" clId="{7C405CEE-44A6-4ABA-B0FD-72E53F7AF585}" dt="2022-03-25T16:58:33.536" v="807" actId="1038"/>
          <ac:spMkLst>
            <pc:docMk/>
            <pc:sldMk cId="330138289" sldId="311"/>
            <ac:spMk id="14" creationId="{FFB2C7AA-4CF7-4DB8-981B-C350FFD3101F}"/>
          </ac:spMkLst>
        </pc:spChg>
        <pc:spChg chg="add mod">
          <ac:chgData name="Sophie Meining" userId="fd6424a7-4e43-42d8-b63f-dee21c9b757f" providerId="ADAL" clId="{7C405CEE-44A6-4ABA-B0FD-72E53F7AF585}" dt="2022-03-25T17:03:57.006" v="874" actId="1076"/>
          <ac:spMkLst>
            <pc:docMk/>
            <pc:sldMk cId="330138289" sldId="311"/>
            <ac:spMk id="15" creationId="{CB69437D-BEC2-4383-A9BD-09AD0B8CD4DF}"/>
          </ac:spMkLst>
        </pc:spChg>
        <pc:picChg chg="add del mod">
          <ac:chgData name="Sophie Meining" userId="fd6424a7-4e43-42d8-b63f-dee21c9b757f" providerId="ADAL" clId="{7C405CEE-44A6-4ABA-B0FD-72E53F7AF585}" dt="2022-03-25T16:58:03.873" v="797" actId="478"/>
          <ac:picMkLst>
            <pc:docMk/>
            <pc:sldMk cId="330138289" sldId="311"/>
            <ac:picMk id="5" creationId="{8CB37EF1-FA7A-4C1F-8EDF-1495F4BBE452}"/>
          </ac:picMkLst>
        </pc:picChg>
        <pc:picChg chg="add mod">
          <ac:chgData name="Sophie Meining" userId="fd6424a7-4e43-42d8-b63f-dee21c9b757f" providerId="ADAL" clId="{7C405CEE-44A6-4ABA-B0FD-72E53F7AF585}" dt="2022-03-25T16:52:52.290" v="753" actId="208"/>
          <ac:picMkLst>
            <pc:docMk/>
            <pc:sldMk cId="330138289" sldId="311"/>
            <ac:picMk id="7" creationId="{7B0C76C7-2704-4EDB-AD4A-80AC14E52847}"/>
          </ac:picMkLst>
        </pc:picChg>
        <pc:picChg chg="add mod">
          <ac:chgData name="Sophie Meining" userId="fd6424a7-4e43-42d8-b63f-dee21c9b757f" providerId="ADAL" clId="{7C405CEE-44A6-4ABA-B0FD-72E53F7AF585}" dt="2022-03-25T16:52:56.993" v="756" actId="1076"/>
          <ac:picMkLst>
            <pc:docMk/>
            <pc:sldMk cId="330138289" sldId="311"/>
            <ac:picMk id="9" creationId="{89B6794C-9568-42C6-ACBF-63FC170D03F4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7:03:48.548" v="872" actId="1076"/>
        <pc:sldMkLst>
          <pc:docMk/>
          <pc:sldMk cId="2963954942" sldId="312"/>
        </pc:sldMkLst>
        <pc:spChg chg="del">
          <ac:chgData name="Sophie Meining" userId="fd6424a7-4e43-42d8-b63f-dee21c9b757f" providerId="ADAL" clId="{7C405CEE-44A6-4ABA-B0FD-72E53F7AF585}" dt="2022-03-25T16:50:15.340" v="742" actId="478"/>
          <ac:spMkLst>
            <pc:docMk/>
            <pc:sldMk cId="2963954942" sldId="312"/>
            <ac:spMk id="2" creationId="{646DBA36-D985-40A3-AEC9-A76768F508F4}"/>
          </ac:spMkLst>
        </pc:spChg>
        <pc:spChg chg="del">
          <ac:chgData name="Sophie Meining" userId="fd6424a7-4e43-42d8-b63f-dee21c9b757f" providerId="ADAL" clId="{7C405CEE-44A6-4ABA-B0FD-72E53F7AF585}" dt="2022-03-25T16:50:16.351" v="743" actId="478"/>
          <ac:spMkLst>
            <pc:docMk/>
            <pc:sldMk cId="2963954942" sldId="312"/>
            <ac:spMk id="3" creationId="{196F0E00-19C5-414B-A2D9-5771890FE750}"/>
          </ac:spMkLst>
        </pc:spChg>
        <pc:spChg chg="add del mod">
          <ac:chgData name="Sophie Meining" userId="fd6424a7-4e43-42d8-b63f-dee21c9b757f" providerId="ADAL" clId="{7C405CEE-44A6-4ABA-B0FD-72E53F7AF585}" dt="2022-03-25T16:58:43.615" v="813" actId="478"/>
          <ac:spMkLst>
            <pc:docMk/>
            <pc:sldMk cId="2963954942" sldId="312"/>
            <ac:spMk id="8" creationId="{F0421C6A-F7DE-4D00-B76E-A108FC4939CA}"/>
          </ac:spMkLst>
        </pc:spChg>
        <pc:spChg chg="add mod">
          <ac:chgData name="Sophie Meining" userId="fd6424a7-4e43-42d8-b63f-dee21c9b757f" providerId="ADAL" clId="{7C405CEE-44A6-4ABA-B0FD-72E53F7AF585}" dt="2022-03-25T17:03:44.725" v="870" actId="1076"/>
          <ac:spMkLst>
            <pc:docMk/>
            <pc:sldMk cId="2963954942" sldId="312"/>
            <ac:spMk id="9" creationId="{60C2D39A-F6F6-42DC-941B-B9B3B9C9CE11}"/>
          </ac:spMkLst>
        </pc:spChg>
        <pc:spChg chg="add mod">
          <ac:chgData name="Sophie Meining" userId="fd6424a7-4e43-42d8-b63f-dee21c9b757f" providerId="ADAL" clId="{7C405CEE-44A6-4ABA-B0FD-72E53F7AF585}" dt="2022-03-25T17:03:48.548" v="872" actId="1076"/>
          <ac:spMkLst>
            <pc:docMk/>
            <pc:sldMk cId="2963954942" sldId="312"/>
            <ac:spMk id="10" creationId="{E48C8818-3CCE-4B94-BB5E-FEEAC757ED4F}"/>
          </ac:spMkLst>
        </pc:spChg>
        <pc:picChg chg="add mod">
          <ac:chgData name="Sophie Meining" userId="fd6424a7-4e43-42d8-b63f-dee21c9b757f" providerId="ADAL" clId="{7C405CEE-44A6-4ABA-B0FD-72E53F7AF585}" dt="2022-03-25T17:03:44.725" v="870" actId="1076"/>
          <ac:picMkLst>
            <pc:docMk/>
            <pc:sldMk cId="2963954942" sldId="312"/>
            <ac:picMk id="5" creationId="{9B645483-052A-4916-B2ED-02F584389FC1}"/>
          </ac:picMkLst>
        </pc:picChg>
        <pc:picChg chg="add mod">
          <ac:chgData name="Sophie Meining" userId="fd6424a7-4e43-42d8-b63f-dee21c9b757f" providerId="ADAL" clId="{7C405CEE-44A6-4ABA-B0FD-72E53F7AF585}" dt="2022-03-25T17:03:44.725" v="870" actId="1076"/>
          <ac:picMkLst>
            <pc:docMk/>
            <pc:sldMk cId="2963954942" sldId="312"/>
            <ac:picMk id="7" creationId="{F8A7EB65-CFB4-4A22-B015-AAD2D61C0FEE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7:02:38.833" v="857" actId="1076"/>
        <pc:sldMkLst>
          <pc:docMk/>
          <pc:sldMk cId="2525248776" sldId="313"/>
        </pc:sldMkLst>
        <pc:spChg chg="del">
          <ac:chgData name="Sophie Meining" userId="fd6424a7-4e43-42d8-b63f-dee21c9b757f" providerId="ADAL" clId="{7C405CEE-44A6-4ABA-B0FD-72E53F7AF585}" dt="2022-03-25T17:00:01.722" v="830" actId="478"/>
          <ac:spMkLst>
            <pc:docMk/>
            <pc:sldMk cId="2525248776" sldId="313"/>
            <ac:spMk id="2" creationId="{A1ED7A96-14E3-43DA-9CD1-6D86935A6C27}"/>
          </ac:spMkLst>
        </pc:spChg>
        <pc:spChg chg="del">
          <ac:chgData name="Sophie Meining" userId="fd6424a7-4e43-42d8-b63f-dee21c9b757f" providerId="ADAL" clId="{7C405CEE-44A6-4ABA-B0FD-72E53F7AF585}" dt="2022-03-25T17:00:03.105" v="831" actId="478"/>
          <ac:spMkLst>
            <pc:docMk/>
            <pc:sldMk cId="2525248776" sldId="313"/>
            <ac:spMk id="3" creationId="{30A5B9F8-10B3-45FA-80D6-73ACE6C39E07}"/>
          </ac:spMkLst>
        </pc:spChg>
        <pc:spChg chg="add mod">
          <ac:chgData name="Sophie Meining" userId="fd6424a7-4e43-42d8-b63f-dee21c9b757f" providerId="ADAL" clId="{7C405CEE-44A6-4ABA-B0FD-72E53F7AF585}" dt="2022-03-25T17:02:08.762" v="841" actId="14100"/>
          <ac:spMkLst>
            <pc:docMk/>
            <pc:sldMk cId="2525248776" sldId="313"/>
            <ac:spMk id="6" creationId="{54078A3E-DB02-4C97-BA83-B8E0F1AC7F61}"/>
          </ac:spMkLst>
        </pc:spChg>
        <pc:spChg chg="add mod">
          <ac:chgData name="Sophie Meining" userId="fd6424a7-4e43-42d8-b63f-dee21c9b757f" providerId="ADAL" clId="{7C405CEE-44A6-4ABA-B0FD-72E53F7AF585}" dt="2022-03-25T17:02:38.833" v="857" actId="1076"/>
          <ac:spMkLst>
            <pc:docMk/>
            <pc:sldMk cId="2525248776" sldId="313"/>
            <ac:spMk id="7" creationId="{B55A2553-2E61-4807-A126-5CE37EF720CB}"/>
          </ac:spMkLst>
        </pc:spChg>
        <pc:picChg chg="add mod">
          <ac:chgData name="Sophie Meining" userId="fd6424a7-4e43-42d8-b63f-dee21c9b757f" providerId="ADAL" clId="{7C405CEE-44A6-4ABA-B0FD-72E53F7AF585}" dt="2022-03-25T17:00:19.879" v="835" actId="208"/>
          <ac:picMkLst>
            <pc:docMk/>
            <pc:sldMk cId="2525248776" sldId="313"/>
            <ac:picMk id="5" creationId="{40E7B2AA-3895-489B-BBE7-BB4F115BF6FF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7:02:53.537" v="866" actId="207"/>
        <pc:sldMkLst>
          <pc:docMk/>
          <pc:sldMk cId="2363066675" sldId="314"/>
        </pc:sldMkLst>
        <pc:spChg chg="del">
          <ac:chgData name="Sophie Meining" userId="fd6424a7-4e43-42d8-b63f-dee21c9b757f" providerId="ADAL" clId="{7C405CEE-44A6-4ABA-B0FD-72E53F7AF585}" dt="2022-03-25T17:02:32.690" v="854" actId="478"/>
          <ac:spMkLst>
            <pc:docMk/>
            <pc:sldMk cId="2363066675" sldId="314"/>
            <ac:spMk id="2" creationId="{832BE860-5F1E-4853-A344-DED7065F94FE}"/>
          </ac:spMkLst>
        </pc:spChg>
        <pc:spChg chg="del">
          <ac:chgData name="Sophie Meining" userId="fd6424a7-4e43-42d8-b63f-dee21c9b757f" providerId="ADAL" clId="{7C405CEE-44A6-4ABA-B0FD-72E53F7AF585}" dt="2022-03-25T17:02:33.725" v="855" actId="478"/>
          <ac:spMkLst>
            <pc:docMk/>
            <pc:sldMk cId="2363066675" sldId="314"/>
            <ac:spMk id="3" creationId="{74D93115-695A-41FC-9823-8223010D082C}"/>
          </ac:spMkLst>
        </pc:spChg>
        <pc:spChg chg="add mod">
          <ac:chgData name="Sophie Meining" userId="fd6424a7-4e43-42d8-b63f-dee21c9b757f" providerId="ADAL" clId="{7C405CEE-44A6-4ABA-B0FD-72E53F7AF585}" dt="2022-03-25T17:02:53.537" v="866" actId="207"/>
          <ac:spMkLst>
            <pc:docMk/>
            <pc:sldMk cId="2363066675" sldId="314"/>
            <ac:spMk id="4" creationId="{E05B00E0-7F53-41E9-A93B-7CF19FA66E1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8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9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8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8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9E81-68D6-40FD-8CD9-141FE431D644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4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5499" y="1873134"/>
            <a:ext cx="9144000" cy="2387600"/>
          </a:xfrm>
        </p:spPr>
        <p:txBody>
          <a:bodyPr/>
          <a:lstStyle/>
          <a:p>
            <a:r>
              <a:rPr lang="en-US" dirty="0"/>
              <a:t>Template für Tutorial Screenshots</a:t>
            </a:r>
          </a:p>
        </p:txBody>
      </p:sp>
    </p:spTree>
    <p:extLst>
      <p:ext uri="{BB962C8B-B14F-4D97-AF65-F5344CB8AC3E}">
        <p14:creationId xmlns:p14="http://schemas.microsoft.com/office/powerpoint/2010/main" val="413725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0044" t="24584" r="39275" b="52493"/>
          <a:stretch/>
        </p:blipFill>
        <p:spPr>
          <a:xfrm>
            <a:off x="627253" y="2402430"/>
            <a:ext cx="2343127" cy="2038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713679" y="3100040"/>
            <a:ext cx="345688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7141526" y="82046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1376264" y="100512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88" y="2402430"/>
            <a:ext cx="2571882" cy="2019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6825301" y="3179015"/>
            <a:ext cx="345688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6" y="369332"/>
            <a:ext cx="11262267" cy="63038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1114425" y="3323847"/>
            <a:ext cx="773396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0" y="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0035" b="30617"/>
          <a:stretch/>
        </p:blipFill>
        <p:spPr>
          <a:xfrm>
            <a:off x="459964" y="507568"/>
            <a:ext cx="10843097" cy="6105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920521" y="3352871"/>
            <a:ext cx="873821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0" y="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Englisch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3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51" y="3583596"/>
            <a:ext cx="2578234" cy="1912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 descr="Bildschirmausschnit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8"/>
          <a:stretch/>
        </p:blipFill>
        <p:spPr>
          <a:xfrm>
            <a:off x="1545151" y="1123691"/>
            <a:ext cx="2578233" cy="216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545151" y="2074127"/>
            <a:ext cx="2513893" cy="113184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2759927" y="3974113"/>
            <a:ext cx="685801" cy="34141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/>
          <p:cNvSpPr/>
          <p:nvPr/>
        </p:nvSpPr>
        <p:spPr bwMode="auto">
          <a:xfrm>
            <a:off x="2014654" y="4358180"/>
            <a:ext cx="685801" cy="62641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3032DA-AAC4-4AF1-BAC7-22A0B3C7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19" y="1051803"/>
            <a:ext cx="2699993" cy="21541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AB47E-FD5E-459C-974E-223B53F62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219" y="3423186"/>
            <a:ext cx="2699993" cy="1956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9BEF8D9-E726-4CED-A327-ED4456257436}"/>
              </a:ext>
            </a:extLst>
          </p:cNvPr>
          <p:cNvSpPr/>
          <p:nvPr/>
        </p:nvSpPr>
        <p:spPr bwMode="auto">
          <a:xfrm>
            <a:off x="7127634" y="2074126"/>
            <a:ext cx="2513893" cy="113184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4B567F-7C95-4C9B-BE3E-8F2CBFC8AA94}"/>
              </a:ext>
            </a:extLst>
          </p:cNvPr>
          <p:cNvSpPr/>
          <p:nvPr/>
        </p:nvSpPr>
        <p:spPr bwMode="auto">
          <a:xfrm>
            <a:off x="8371491" y="3756991"/>
            <a:ext cx="822205" cy="34807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EEB9387-4469-4176-A834-581F74C66C7F}"/>
              </a:ext>
            </a:extLst>
          </p:cNvPr>
          <p:cNvSpPr/>
          <p:nvPr/>
        </p:nvSpPr>
        <p:spPr bwMode="auto">
          <a:xfrm>
            <a:off x="7633575" y="4105062"/>
            <a:ext cx="685801" cy="71829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AF59273-70DA-4A6D-8988-4356BD7E0163}"/>
              </a:ext>
            </a:extLst>
          </p:cNvPr>
          <p:cNvSpPr txBox="1"/>
          <p:nvPr/>
        </p:nvSpPr>
        <p:spPr>
          <a:xfrm>
            <a:off x="6976521" y="38920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AD3C3EC-E81A-45A1-854D-A5F2779856AA}"/>
              </a:ext>
            </a:extLst>
          </p:cNvPr>
          <p:cNvSpPr txBox="1"/>
          <p:nvPr/>
        </p:nvSpPr>
        <p:spPr>
          <a:xfrm>
            <a:off x="1539203" y="444153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366951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AF43F87-F969-46EA-9E6E-40C92676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4" y="1130965"/>
            <a:ext cx="10127168" cy="4892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824199" y="67087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824199" y="67087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9A13767-15FA-4766-8624-D0CBF9A7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99" y="1176367"/>
            <a:ext cx="9969073" cy="482609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652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3" r="2565"/>
          <a:stretch/>
        </p:blipFill>
        <p:spPr>
          <a:xfrm>
            <a:off x="1567004" y="1870927"/>
            <a:ext cx="2893548" cy="2165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914849" y="3585152"/>
            <a:ext cx="877691" cy="3171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47A5ED-FF07-4AC3-8F4C-0F13AA21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96" y="1864339"/>
            <a:ext cx="3007097" cy="22268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3E38261-63C6-47D4-89E3-C28844D99251}"/>
              </a:ext>
            </a:extLst>
          </p:cNvPr>
          <p:cNvSpPr/>
          <p:nvPr/>
        </p:nvSpPr>
        <p:spPr bwMode="auto">
          <a:xfrm>
            <a:off x="8395251" y="3633780"/>
            <a:ext cx="902611" cy="3181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8F2319-F971-4FCD-9B46-BD70B2F55CF7}"/>
              </a:ext>
            </a:extLst>
          </p:cNvPr>
          <p:cNvSpPr txBox="1"/>
          <p:nvPr/>
        </p:nvSpPr>
        <p:spPr>
          <a:xfrm>
            <a:off x="7051196" y="106844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536942-DB67-43DC-AD2A-6561D6FA1E1B}"/>
              </a:ext>
            </a:extLst>
          </p:cNvPr>
          <p:cNvSpPr txBox="1"/>
          <p:nvPr/>
        </p:nvSpPr>
        <p:spPr>
          <a:xfrm>
            <a:off x="1567004" y="99080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640225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175BDD0-C70A-47F0-93EB-32520B71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90" y="623727"/>
            <a:ext cx="11545820" cy="5610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BEBD56A-2096-4F5D-B493-FB741C2A9B6D}"/>
              </a:ext>
            </a:extLst>
          </p:cNvPr>
          <p:cNvSpPr/>
          <p:nvPr/>
        </p:nvSpPr>
        <p:spPr bwMode="auto">
          <a:xfrm>
            <a:off x="2518905" y="623727"/>
            <a:ext cx="2659487" cy="24178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9A8CB9-F852-4AC9-AF71-CB89F894FB9E}"/>
              </a:ext>
            </a:extLst>
          </p:cNvPr>
          <p:cNvSpPr txBox="1"/>
          <p:nvPr/>
        </p:nvSpPr>
        <p:spPr>
          <a:xfrm>
            <a:off x="323090" y="15591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EBD56A-2096-4F5D-B493-FB741C2A9B6D}"/>
              </a:ext>
            </a:extLst>
          </p:cNvPr>
          <p:cNvSpPr/>
          <p:nvPr/>
        </p:nvSpPr>
        <p:spPr bwMode="auto">
          <a:xfrm>
            <a:off x="409369" y="3780140"/>
            <a:ext cx="370278" cy="32984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6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577D637-29E8-43B4-BFE1-5F1513D2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1" y="605454"/>
            <a:ext cx="11677138" cy="5647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6C29E51-2F4C-4A54-9ABD-C2F9BDB02761}"/>
              </a:ext>
            </a:extLst>
          </p:cNvPr>
          <p:cNvSpPr/>
          <p:nvPr/>
        </p:nvSpPr>
        <p:spPr bwMode="auto">
          <a:xfrm>
            <a:off x="2497458" y="605454"/>
            <a:ext cx="2652058" cy="244575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BC3D473-6661-4587-87A0-DBB4869818C5}"/>
              </a:ext>
            </a:extLst>
          </p:cNvPr>
          <p:cNvSpPr txBox="1"/>
          <p:nvPr/>
        </p:nvSpPr>
        <p:spPr>
          <a:xfrm>
            <a:off x="257431" y="10434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BEBD56A-2096-4F5D-B493-FB741C2A9B6D}"/>
              </a:ext>
            </a:extLst>
          </p:cNvPr>
          <p:cNvSpPr/>
          <p:nvPr/>
        </p:nvSpPr>
        <p:spPr bwMode="auto">
          <a:xfrm>
            <a:off x="351619" y="3780140"/>
            <a:ext cx="370278" cy="32984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1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0139" b="30880"/>
          <a:stretch/>
        </p:blipFill>
        <p:spPr>
          <a:xfrm>
            <a:off x="905310" y="885523"/>
            <a:ext cx="9675201" cy="5438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9A8CB9-F852-4AC9-AF71-CB89F894FB9E}"/>
              </a:ext>
            </a:extLst>
          </p:cNvPr>
          <p:cNvSpPr txBox="1"/>
          <p:nvPr/>
        </p:nvSpPr>
        <p:spPr>
          <a:xfrm>
            <a:off x="323090" y="15591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28987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Allgemeine </a:t>
            </a:r>
            <a:r>
              <a:rPr lang="en-US" dirty="0" err="1"/>
              <a:t>Hinweise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Graphiken</a:t>
            </a:r>
            <a:r>
              <a:rPr lang="en-US" dirty="0"/>
              <a:t> </a:t>
            </a:r>
            <a:r>
              <a:rPr lang="en-US" dirty="0" err="1"/>
              <a:t>bekommen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schwarzen</a:t>
            </a:r>
            <a:r>
              <a:rPr lang="en-US" dirty="0"/>
              <a:t> </a:t>
            </a:r>
            <a:r>
              <a:rPr lang="en-US" dirty="0" err="1"/>
              <a:t>Rahmen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¾ </a:t>
            </a:r>
            <a:r>
              <a:rPr lang="en-US" dirty="0" err="1"/>
              <a:t>pt</a:t>
            </a:r>
            <a:r>
              <a:rPr lang="en-US" dirty="0"/>
              <a:t> </a:t>
            </a:r>
            <a:r>
              <a:rPr lang="en-US" dirty="0" err="1"/>
              <a:t>Dicke</a:t>
            </a:r>
            <a:endParaRPr lang="en-US" dirty="0"/>
          </a:p>
          <a:p>
            <a:r>
              <a:rPr lang="en-US" dirty="0" err="1"/>
              <a:t>Aktionen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jeweils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dunkelblauen</a:t>
            </a:r>
            <a:r>
              <a:rPr lang="en-US" dirty="0"/>
              <a:t> </a:t>
            </a:r>
            <a:r>
              <a:rPr lang="en-US" dirty="0" err="1"/>
              <a:t>Kasten</a:t>
            </a:r>
            <a:r>
              <a:rPr lang="en-US" dirty="0"/>
              <a:t> </a:t>
            </a:r>
            <a:r>
              <a:rPr lang="en-US" dirty="0" err="1"/>
              <a:t>markiert</a:t>
            </a: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D53F89F-28A1-48CE-A241-A78666F35E04}"/>
              </a:ext>
            </a:extLst>
          </p:cNvPr>
          <p:cNvSpPr/>
          <p:nvPr/>
        </p:nvSpPr>
        <p:spPr bwMode="auto">
          <a:xfrm>
            <a:off x="8361290" y="2305878"/>
            <a:ext cx="2494980" cy="56354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12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0298" b="31283"/>
          <a:stretch/>
        </p:blipFill>
        <p:spPr>
          <a:xfrm>
            <a:off x="679982" y="625642"/>
            <a:ext cx="10739734" cy="6020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BC3D473-6661-4587-87A0-DBB4869818C5}"/>
              </a:ext>
            </a:extLst>
          </p:cNvPr>
          <p:cNvSpPr txBox="1"/>
          <p:nvPr/>
        </p:nvSpPr>
        <p:spPr>
          <a:xfrm>
            <a:off x="257431" y="10434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858046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/>
          <a:stretch/>
        </p:blipFill>
        <p:spPr>
          <a:xfrm>
            <a:off x="2559205" y="1262787"/>
            <a:ext cx="2646012" cy="3429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884942" y="3741234"/>
            <a:ext cx="320276" cy="2955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4451903" y="1864112"/>
            <a:ext cx="359848" cy="37170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29C0C2-C98B-4680-9410-62140130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69" y="1262787"/>
            <a:ext cx="2818680" cy="3429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E423A95-0065-4D66-930D-9CCA33B38C30}"/>
              </a:ext>
            </a:extLst>
          </p:cNvPr>
          <p:cNvSpPr/>
          <p:nvPr/>
        </p:nvSpPr>
        <p:spPr bwMode="auto">
          <a:xfrm>
            <a:off x="8450746" y="1883990"/>
            <a:ext cx="359848" cy="37170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D9C17A2-A677-408B-834F-E9F357A778B3}"/>
              </a:ext>
            </a:extLst>
          </p:cNvPr>
          <p:cNvSpPr/>
          <p:nvPr/>
        </p:nvSpPr>
        <p:spPr bwMode="auto">
          <a:xfrm>
            <a:off x="8915973" y="3741233"/>
            <a:ext cx="320276" cy="2955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8F3B08-E544-4173-89E3-E98D95EDD9EC}"/>
              </a:ext>
            </a:extLst>
          </p:cNvPr>
          <p:cNvSpPr txBox="1"/>
          <p:nvPr/>
        </p:nvSpPr>
        <p:spPr>
          <a:xfrm>
            <a:off x="6230848" y="57148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44581F2-F0E9-4F46-B590-2A9015B9B74F}"/>
              </a:ext>
            </a:extLst>
          </p:cNvPr>
          <p:cNvSpPr txBox="1"/>
          <p:nvPr/>
        </p:nvSpPr>
        <p:spPr>
          <a:xfrm>
            <a:off x="2413431" y="42158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047173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05" y="2315683"/>
            <a:ext cx="3630867" cy="21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hteck 8"/>
          <p:cNvSpPr/>
          <p:nvPr/>
        </p:nvSpPr>
        <p:spPr bwMode="auto">
          <a:xfrm>
            <a:off x="3027555" y="3856374"/>
            <a:ext cx="557561" cy="28072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82" y="1518922"/>
            <a:ext cx="2724290" cy="3733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/>
          <p:cNvSpPr/>
          <p:nvPr/>
        </p:nvSpPr>
        <p:spPr bwMode="auto">
          <a:xfrm>
            <a:off x="6587362" y="2955073"/>
            <a:ext cx="2099438" cy="4308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6646127" y="1023682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</a:t>
            </a:r>
            <a:r>
              <a:rPr lang="en-US" dirty="0" err="1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37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D487B57-E8EF-419B-898F-7A7DBC198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636" y="2660197"/>
            <a:ext cx="3223042" cy="1762716"/>
          </a:xfr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62C717-46D5-42A4-9440-68B92B6B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81" y="2271489"/>
            <a:ext cx="2622685" cy="2540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7484211-D231-4E6F-A779-9C96EDB1F910}"/>
              </a:ext>
            </a:extLst>
          </p:cNvPr>
          <p:cNvSpPr/>
          <p:nvPr/>
        </p:nvSpPr>
        <p:spPr bwMode="auto">
          <a:xfrm>
            <a:off x="3136885" y="3935887"/>
            <a:ext cx="557561" cy="28072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066463-D5A2-4924-8CDA-3BC2199ACA29}"/>
              </a:ext>
            </a:extLst>
          </p:cNvPr>
          <p:cNvSpPr/>
          <p:nvPr/>
        </p:nvSpPr>
        <p:spPr bwMode="auto">
          <a:xfrm>
            <a:off x="6517788" y="2660197"/>
            <a:ext cx="2099438" cy="4308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3AE601C-216E-42EC-81D6-8F6F3A082895}"/>
              </a:ext>
            </a:extLst>
          </p:cNvPr>
          <p:cNvSpPr txBox="1"/>
          <p:nvPr/>
        </p:nvSpPr>
        <p:spPr>
          <a:xfrm>
            <a:off x="1082378" y="78020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F8D709B-8BBE-45D5-A359-E718AD921D8F}"/>
              </a:ext>
            </a:extLst>
          </p:cNvPr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566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0142" b="30749"/>
          <a:stretch/>
        </p:blipFill>
        <p:spPr>
          <a:xfrm>
            <a:off x="617987" y="569147"/>
            <a:ext cx="10956026" cy="6170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9382431" y="2790390"/>
            <a:ext cx="374650" cy="3629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1CE772-7577-4E6A-8CD6-82320BC26492}"/>
              </a:ext>
            </a:extLst>
          </p:cNvPr>
          <p:cNvSpPr txBox="1"/>
          <p:nvPr/>
        </p:nvSpPr>
        <p:spPr>
          <a:xfrm>
            <a:off x="617987" y="19981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676201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541F9A6-DFFC-46EB-80D9-CFE2B46B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759895"/>
            <a:ext cx="11150855" cy="5377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997E75D-8A80-40CF-B510-94C824528DE1}"/>
              </a:ext>
            </a:extLst>
          </p:cNvPr>
          <p:cNvSpPr/>
          <p:nvPr/>
        </p:nvSpPr>
        <p:spPr bwMode="auto">
          <a:xfrm>
            <a:off x="9257380" y="3006382"/>
            <a:ext cx="374650" cy="3629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39B62B5-376C-4CF5-BA11-A1B7BA1FF56A}"/>
              </a:ext>
            </a:extLst>
          </p:cNvPr>
          <p:cNvSpPr txBox="1"/>
          <p:nvPr/>
        </p:nvSpPr>
        <p:spPr>
          <a:xfrm>
            <a:off x="318052" y="27331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864920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81CE772-7577-4E6A-8CD6-82320BC26492}"/>
              </a:ext>
            </a:extLst>
          </p:cNvPr>
          <p:cNvSpPr txBox="1"/>
          <p:nvPr/>
        </p:nvSpPr>
        <p:spPr>
          <a:xfrm>
            <a:off x="617987" y="19981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21" y="1387370"/>
            <a:ext cx="7931558" cy="4083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997E75D-8A80-40CF-B510-94C824528DE1}"/>
              </a:ext>
            </a:extLst>
          </p:cNvPr>
          <p:cNvSpPr/>
          <p:nvPr/>
        </p:nvSpPr>
        <p:spPr bwMode="auto">
          <a:xfrm>
            <a:off x="7919469" y="3247509"/>
            <a:ext cx="291081" cy="28944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997E75D-8A80-40CF-B510-94C824528DE1}"/>
              </a:ext>
            </a:extLst>
          </p:cNvPr>
          <p:cNvSpPr/>
          <p:nvPr/>
        </p:nvSpPr>
        <p:spPr bwMode="auto">
          <a:xfrm>
            <a:off x="2572769" y="2523608"/>
            <a:ext cx="4259831" cy="18261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40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2E29E98-DEE2-4551-878A-CAC97B386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61" t="27145" b="9333"/>
          <a:stretch/>
        </p:blipFill>
        <p:spPr>
          <a:xfrm>
            <a:off x="2054370" y="1864449"/>
            <a:ext cx="7861547" cy="3412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C2AEBFA-CE2B-4F84-9BE3-1ECA217BD607}"/>
              </a:ext>
            </a:extLst>
          </p:cNvPr>
          <p:cNvSpPr/>
          <p:nvPr/>
        </p:nvSpPr>
        <p:spPr bwMode="auto">
          <a:xfrm>
            <a:off x="2873797" y="2664712"/>
            <a:ext cx="4319840" cy="189213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4C6116-C82D-4BFB-9514-1A549930A800}"/>
              </a:ext>
            </a:extLst>
          </p:cNvPr>
          <p:cNvSpPr/>
          <p:nvPr/>
        </p:nvSpPr>
        <p:spPr bwMode="auto">
          <a:xfrm>
            <a:off x="7778115" y="3238166"/>
            <a:ext cx="270656" cy="254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F848D3F-0275-4168-9B0B-D7A6D9A606C1}"/>
              </a:ext>
            </a:extLst>
          </p:cNvPr>
          <p:cNvSpPr txBox="1"/>
          <p:nvPr/>
        </p:nvSpPr>
        <p:spPr>
          <a:xfrm>
            <a:off x="476091" y="28325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029396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9" y="485619"/>
            <a:ext cx="2349621" cy="6051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63489" y="1405673"/>
            <a:ext cx="2286061" cy="9755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1962089" y="6142773"/>
            <a:ext cx="787461" cy="39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D70209-2563-4C9E-B2FA-87E94BAF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6" y="447022"/>
            <a:ext cx="2406397" cy="6051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1F0FC02-0FA7-429C-B0FE-7562CDB2C6CA}"/>
              </a:ext>
            </a:extLst>
          </p:cNvPr>
          <p:cNvSpPr/>
          <p:nvPr/>
        </p:nvSpPr>
        <p:spPr bwMode="auto">
          <a:xfrm>
            <a:off x="6589643" y="1405672"/>
            <a:ext cx="2286061" cy="9755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70EDF76-D949-4FBF-956E-600B9DA398EB}"/>
              </a:ext>
            </a:extLst>
          </p:cNvPr>
          <p:cNvSpPr txBox="1"/>
          <p:nvPr/>
        </p:nvSpPr>
        <p:spPr>
          <a:xfrm>
            <a:off x="9282161" y="43568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2E899E-31BD-480A-869C-2D85B09485DA}"/>
              </a:ext>
            </a:extLst>
          </p:cNvPr>
          <p:cNvSpPr txBox="1"/>
          <p:nvPr/>
        </p:nvSpPr>
        <p:spPr>
          <a:xfrm>
            <a:off x="3129048" y="48561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8094593" y="6104177"/>
            <a:ext cx="787461" cy="39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71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FB56F33-5224-4AC3-905A-7FB39A035CCF}"/>
              </a:ext>
            </a:extLst>
          </p:cNvPr>
          <p:cNvSpPr txBox="1"/>
          <p:nvPr/>
        </p:nvSpPr>
        <p:spPr>
          <a:xfrm>
            <a:off x="150175" y="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1" y="730728"/>
            <a:ext cx="10655580" cy="5363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336471" y="2485173"/>
            <a:ext cx="1778079" cy="23979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4" t="18289" b="21491"/>
          <a:stretch/>
        </p:blipFill>
        <p:spPr>
          <a:xfrm>
            <a:off x="1131973" y="1479884"/>
            <a:ext cx="3443148" cy="3898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146717" y="2597538"/>
            <a:ext cx="473322" cy="4561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1651737" y="1826393"/>
            <a:ext cx="2494980" cy="42351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596766" y="279133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WALKING </a:t>
            </a:r>
          </a:p>
        </p:txBody>
      </p:sp>
      <p:pic>
        <p:nvPicPr>
          <p:cNvPr id="3" name="Grafik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B0319D2-A939-4DE7-82AB-B990EADD1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5" t="35380" b="12418"/>
          <a:stretch/>
        </p:blipFill>
        <p:spPr>
          <a:xfrm>
            <a:off x="7270980" y="1479884"/>
            <a:ext cx="3443148" cy="397034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2B45A02-AF4C-487A-80D6-C873F0074A33}"/>
              </a:ext>
            </a:extLst>
          </p:cNvPr>
          <p:cNvSpPr/>
          <p:nvPr/>
        </p:nvSpPr>
        <p:spPr bwMode="auto">
          <a:xfrm>
            <a:off x="7745064" y="1958893"/>
            <a:ext cx="2494980" cy="42351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22B77B1-792D-41DD-B8EE-116002B38D5C}"/>
              </a:ext>
            </a:extLst>
          </p:cNvPr>
          <p:cNvSpPr/>
          <p:nvPr/>
        </p:nvSpPr>
        <p:spPr bwMode="auto">
          <a:xfrm>
            <a:off x="10263265" y="1502745"/>
            <a:ext cx="473322" cy="4561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46E8A4-1615-4EAE-B8E1-43C57DFA7B57}"/>
              </a:ext>
            </a:extLst>
          </p:cNvPr>
          <p:cNvSpPr txBox="1"/>
          <p:nvPr/>
        </p:nvSpPr>
        <p:spPr>
          <a:xfrm>
            <a:off x="1087055" y="985421"/>
            <a:ext cx="174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2B617E-275E-4195-B61B-51DE00D0AA2C}"/>
              </a:ext>
            </a:extLst>
          </p:cNvPr>
          <p:cNvSpPr txBox="1"/>
          <p:nvPr/>
        </p:nvSpPr>
        <p:spPr>
          <a:xfrm>
            <a:off x="7247632" y="953155"/>
            <a:ext cx="174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7561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FB56F33-5224-4AC3-905A-7FB39A035CCF}"/>
              </a:ext>
            </a:extLst>
          </p:cNvPr>
          <p:cNvSpPr txBox="1"/>
          <p:nvPr/>
        </p:nvSpPr>
        <p:spPr>
          <a:xfrm>
            <a:off x="150175" y="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Englisch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" y="657067"/>
            <a:ext cx="12173576" cy="6128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9212" y="2662973"/>
            <a:ext cx="1933888" cy="27027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45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A75D02-C715-4005-A0D2-2A6C4401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64" b="47816"/>
          <a:stretch/>
        </p:blipFill>
        <p:spPr>
          <a:xfrm>
            <a:off x="7454348" y="1691541"/>
            <a:ext cx="2249781" cy="2612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C7A0679-DA62-48EA-B1ED-294DCF2F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44" y="1678597"/>
            <a:ext cx="2249780" cy="2654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B9A4AEB-498A-4144-99D4-E80BAAAEBE70}"/>
              </a:ext>
            </a:extLst>
          </p:cNvPr>
          <p:cNvSpPr/>
          <p:nvPr/>
        </p:nvSpPr>
        <p:spPr bwMode="auto">
          <a:xfrm>
            <a:off x="2126975" y="2717637"/>
            <a:ext cx="1903158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FFE0BDC-D883-4163-8BB8-ECC35CD9F062}"/>
              </a:ext>
            </a:extLst>
          </p:cNvPr>
          <p:cNvSpPr/>
          <p:nvPr/>
        </p:nvSpPr>
        <p:spPr bwMode="auto">
          <a:xfrm>
            <a:off x="7529579" y="2717637"/>
            <a:ext cx="2174550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84ADEB-ABE2-4666-9DAB-447E20E0E29B}"/>
              </a:ext>
            </a:extLst>
          </p:cNvPr>
          <p:cNvSpPr txBox="1"/>
          <p:nvPr/>
        </p:nvSpPr>
        <p:spPr>
          <a:xfrm>
            <a:off x="7285010" y="700944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7CE77D-4C47-48C5-805D-242AD0C5CA24}"/>
              </a:ext>
            </a:extLst>
          </p:cNvPr>
          <p:cNvSpPr txBox="1"/>
          <p:nvPr/>
        </p:nvSpPr>
        <p:spPr>
          <a:xfrm>
            <a:off x="2051744" y="78974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2807794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7516"/>
            <a:ext cx="11719237" cy="5905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196376" y="896408"/>
            <a:ext cx="609601" cy="25505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457200" y="5995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  <p:sp>
        <p:nvSpPr>
          <p:cNvPr id="7" name="Rechteck 6"/>
          <p:cNvSpPr/>
          <p:nvPr/>
        </p:nvSpPr>
        <p:spPr>
          <a:xfrm>
            <a:off x="451310" y="2284942"/>
            <a:ext cx="2173357" cy="3312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0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9" y="629298"/>
            <a:ext cx="10867999" cy="6111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111709" y="917575"/>
            <a:ext cx="609601" cy="25505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457200" y="5995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Englsich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1310" y="2204509"/>
            <a:ext cx="2029424" cy="3312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14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CB37EF1-FA7A-4C1F-8EDF-1495F4BB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727" y="812444"/>
            <a:ext cx="2622685" cy="308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B6794C-9568-42C6-ACBF-63FC170D0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55" y="3898703"/>
            <a:ext cx="2629035" cy="2095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05A93C6-FC1C-4EC8-AC20-B13E77266613}"/>
              </a:ext>
            </a:extLst>
          </p:cNvPr>
          <p:cNvSpPr/>
          <p:nvPr/>
        </p:nvSpPr>
        <p:spPr bwMode="auto">
          <a:xfrm>
            <a:off x="6089671" y="4356765"/>
            <a:ext cx="1987529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B2C7AA-4CF7-4DB8-981B-C350FFD3101F}"/>
              </a:ext>
            </a:extLst>
          </p:cNvPr>
          <p:cNvSpPr/>
          <p:nvPr/>
        </p:nvSpPr>
        <p:spPr bwMode="auto">
          <a:xfrm>
            <a:off x="10857297" y="1412241"/>
            <a:ext cx="415224" cy="39116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B69437D-BEC2-4383-A9BD-09AD0B8CD4DF}"/>
              </a:ext>
            </a:extLst>
          </p:cNvPr>
          <p:cNvSpPr txBox="1"/>
          <p:nvPr/>
        </p:nvSpPr>
        <p:spPr>
          <a:xfrm>
            <a:off x="5845103" y="443111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English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69437D-BEC2-4383-A9BD-09AD0B8CD4DF}"/>
              </a:ext>
            </a:extLst>
          </p:cNvPr>
          <p:cNvSpPr txBox="1"/>
          <p:nvPr/>
        </p:nvSpPr>
        <p:spPr>
          <a:xfrm>
            <a:off x="453351" y="25844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Deustch</a:t>
            </a:r>
            <a:endParaRPr lang="de-DE" dirty="0"/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5" b="3255"/>
          <a:stretch/>
        </p:blipFill>
        <p:spPr>
          <a:xfrm>
            <a:off x="1493216" y="1627548"/>
            <a:ext cx="2658525" cy="1456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12" y="1756783"/>
            <a:ext cx="2686188" cy="1511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4" y="3898703"/>
            <a:ext cx="2659563" cy="2095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05A93C6-FC1C-4EC8-AC20-B13E77266613}"/>
              </a:ext>
            </a:extLst>
          </p:cNvPr>
          <p:cNvSpPr/>
          <p:nvPr/>
        </p:nvSpPr>
        <p:spPr bwMode="auto">
          <a:xfrm>
            <a:off x="2087713" y="4422805"/>
            <a:ext cx="1987529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645483-052A-4916-B2ED-02F58438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833"/>
          <a:stretch/>
        </p:blipFill>
        <p:spPr>
          <a:xfrm>
            <a:off x="8253828" y="1057771"/>
            <a:ext cx="2641736" cy="1223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8A7EB65-CFB4-4A22-B015-AAD2D61C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07" y="3813113"/>
            <a:ext cx="4019757" cy="2305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0C2D39A-F6F6-42DC-941B-B9B3B9C9CE11}"/>
              </a:ext>
            </a:extLst>
          </p:cNvPr>
          <p:cNvSpPr/>
          <p:nvPr/>
        </p:nvSpPr>
        <p:spPr bwMode="auto">
          <a:xfrm>
            <a:off x="8467543" y="1470991"/>
            <a:ext cx="1034266" cy="5243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8C8818-3CCE-4B94-BB5E-FEEAC757ED4F}"/>
              </a:ext>
            </a:extLst>
          </p:cNvPr>
          <p:cNvSpPr txBox="1"/>
          <p:nvPr/>
        </p:nvSpPr>
        <p:spPr>
          <a:xfrm>
            <a:off x="6619460" y="480591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4" y="1057771"/>
            <a:ext cx="3878080" cy="1831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C2D39A-F6F6-42DC-941B-B9B3B9C9CE11}"/>
              </a:ext>
            </a:extLst>
          </p:cNvPr>
          <p:cNvSpPr/>
          <p:nvPr/>
        </p:nvSpPr>
        <p:spPr bwMode="auto">
          <a:xfrm>
            <a:off x="1160364" y="1650382"/>
            <a:ext cx="1794592" cy="90993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48C8818-3CCE-4B94-BB5E-FEEAC757ED4F}"/>
              </a:ext>
            </a:extLst>
          </p:cNvPr>
          <p:cNvSpPr txBox="1"/>
          <p:nvPr/>
        </p:nvSpPr>
        <p:spPr>
          <a:xfrm>
            <a:off x="876801" y="207468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954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685799" y="35307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Deutsch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0E7B2AA-3895-489B-BBE7-BB4F115BF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43" r="80168"/>
          <a:stretch/>
        </p:blipFill>
        <p:spPr>
          <a:xfrm>
            <a:off x="685799" y="1135781"/>
            <a:ext cx="2054889" cy="540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4078A3E-DB02-4C97-BA83-B8E0F1AC7F61}"/>
              </a:ext>
            </a:extLst>
          </p:cNvPr>
          <p:cNvSpPr/>
          <p:nvPr/>
        </p:nvSpPr>
        <p:spPr bwMode="auto">
          <a:xfrm>
            <a:off x="1363133" y="1350433"/>
            <a:ext cx="647700" cy="27516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E7B2AA-3895-489B-BBE7-BB4F115BF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43" r="80168"/>
          <a:stretch/>
        </p:blipFill>
        <p:spPr>
          <a:xfrm>
            <a:off x="5573828" y="1135781"/>
            <a:ext cx="2054889" cy="540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4078A3E-DB02-4C97-BA83-B8E0F1AC7F61}"/>
              </a:ext>
            </a:extLst>
          </p:cNvPr>
          <p:cNvSpPr/>
          <p:nvPr/>
        </p:nvSpPr>
        <p:spPr bwMode="auto">
          <a:xfrm>
            <a:off x="6251162" y="1350433"/>
            <a:ext cx="647700" cy="27516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5573828" y="35307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Englisch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066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608796" y="19907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93532"/>
            <a:ext cx="10738999" cy="6038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Ellipse 7"/>
          <p:cNvSpPr/>
          <p:nvPr/>
        </p:nvSpPr>
        <p:spPr>
          <a:xfrm>
            <a:off x="5630779" y="2935705"/>
            <a:ext cx="1029904" cy="103812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48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" y="512782"/>
            <a:ext cx="10540306" cy="5926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5573027" y="2752825"/>
            <a:ext cx="1029904" cy="103812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579921" y="14345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627074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364967"/>
            <a:ext cx="12179926" cy="6128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30702" y="2447524"/>
            <a:ext cx="2228850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Rechteck 8"/>
          <p:cNvSpPr/>
          <p:nvPr/>
        </p:nvSpPr>
        <p:spPr bwMode="auto">
          <a:xfrm>
            <a:off x="1439579" y="680720"/>
            <a:ext cx="836261" cy="29143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72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48"/>
          <a:stretch/>
        </p:blipFill>
        <p:spPr>
          <a:xfrm>
            <a:off x="7174513" y="1016655"/>
            <a:ext cx="3225966" cy="2666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174513" y="2260241"/>
            <a:ext cx="3082440" cy="135716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7151686" y="37715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9"/>
          <a:stretch/>
        </p:blipFill>
        <p:spPr>
          <a:xfrm>
            <a:off x="1804282" y="4072244"/>
            <a:ext cx="3225966" cy="1735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2618072" y="4981923"/>
            <a:ext cx="1270534" cy="8261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3413DCC-502F-441F-8134-AB3AD0108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6" r="80593" b="62557"/>
          <a:stretch/>
        </p:blipFill>
        <p:spPr>
          <a:xfrm>
            <a:off x="7151686" y="4072244"/>
            <a:ext cx="3271621" cy="17358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DCA50A4-C5AD-4CA4-95B4-653A8CA1DAAD}"/>
              </a:ext>
            </a:extLst>
          </p:cNvPr>
          <p:cNvSpPr/>
          <p:nvPr/>
        </p:nvSpPr>
        <p:spPr bwMode="auto">
          <a:xfrm>
            <a:off x="7999186" y="4981923"/>
            <a:ext cx="1270534" cy="8261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DBBF78-A1AE-4BF0-B884-4321C66E75EF}"/>
              </a:ext>
            </a:extLst>
          </p:cNvPr>
          <p:cNvSpPr txBox="1"/>
          <p:nvPr/>
        </p:nvSpPr>
        <p:spPr>
          <a:xfrm>
            <a:off x="1804282" y="452651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</a:t>
            </a:r>
            <a:r>
              <a:rPr lang="en-US" dirty="0" err="1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363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9211" y="2498324"/>
            <a:ext cx="2268321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Rechteck 8"/>
          <p:cNvSpPr/>
          <p:nvPr/>
        </p:nvSpPr>
        <p:spPr bwMode="auto">
          <a:xfrm>
            <a:off x="758012" y="676487"/>
            <a:ext cx="681321" cy="29143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56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53" y="948032"/>
            <a:ext cx="3805088" cy="3335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7244127" y="2615635"/>
            <a:ext cx="2881649" cy="50294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5508792" y="2519645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1390795"/>
            <a:ext cx="4005597" cy="225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7679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9749"/>
          <a:stretch/>
        </p:blipFill>
        <p:spPr>
          <a:xfrm>
            <a:off x="0" y="292100"/>
            <a:ext cx="12184056" cy="595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7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301472"/>
            <a:ext cx="12186276" cy="595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5"/>
          <a:stretch/>
        </p:blipFill>
        <p:spPr>
          <a:xfrm>
            <a:off x="3806328" y="1917730"/>
            <a:ext cx="4242817" cy="2835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/>
          <p:cNvSpPr/>
          <p:nvPr/>
        </p:nvSpPr>
        <p:spPr bwMode="auto">
          <a:xfrm>
            <a:off x="5184253" y="4316494"/>
            <a:ext cx="1066800" cy="4369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16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36078" y="1097044"/>
            <a:ext cx="749822" cy="3031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95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2669" r="76206" b="44100"/>
          <a:stretch/>
        </p:blipFill>
        <p:spPr>
          <a:xfrm>
            <a:off x="4022934" y="1312640"/>
            <a:ext cx="4197388" cy="4091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hteck 14"/>
          <p:cNvSpPr/>
          <p:nvPr/>
        </p:nvSpPr>
        <p:spPr bwMode="auto">
          <a:xfrm>
            <a:off x="5936388" y="4941364"/>
            <a:ext cx="1035912" cy="38880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3565599" y="310126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t="12273" r="74078" b="43505"/>
          <a:stretch/>
        </p:blipFill>
        <p:spPr>
          <a:xfrm>
            <a:off x="512086" y="1772915"/>
            <a:ext cx="2811427" cy="257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408268" y="2800740"/>
            <a:ext cx="674962" cy="3104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/>
          <p:cNvSpPr/>
          <p:nvPr/>
        </p:nvSpPr>
        <p:spPr bwMode="auto">
          <a:xfrm>
            <a:off x="623428" y="3429000"/>
            <a:ext cx="1742086" cy="2995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3" name="Rechteck 12"/>
          <p:cNvSpPr/>
          <p:nvPr/>
        </p:nvSpPr>
        <p:spPr bwMode="auto">
          <a:xfrm>
            <a:off x="1818860" y="2355574"/>
            <a:ext cx="675861" cy="24847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82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74528"/>
            <a:ext cx="12186276" cy="570894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89210" y="642005"/>
            <a:ext cx="2340542" cy="252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33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725"/>
            <a:ext cx="12173576" cy="6128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1816080" y="960120"/>
            <a:ext cx="375919" cy="40639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/>
          <p:cNvSpPr/>
          <p:nvPr/>
        </p:nvSpPr>
        <p:spPr bwMode="auto">
          <a:xfrm>
            <a:off x="9681732" y="861503"/>
            <a:ext cx="369984" cy="3716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579921" y="14345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660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0099" t="5677" b="33285"/>
          <a:stretch/>
        </p:blipFill>
        <p:spPr>
          <a:xfrm>
            <a:off x="0" y="811217"/>
            <a:ext cx="12192000" cy="6046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1774558" y="1118211"/>
            <a:ext cx="473322" cy="4561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/>
          <p:cNvSpPr/>
          <p:nvPr/>
        </p:nvSpPr>
        <p:spPr bwMode="auto">
          <a:xfrm>
            <a:off x="9485216" y="1048929"/>
            <a:ext cx="369984" cy="3716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579921" y="14345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26975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0035" b="31011"/>
          <a:stretch/>
        </p:blipFill>
        <p:spPr>
          <a:xfrm>
            <a:off x="179198" y="613041"/>
            <a:ext cx="10873142" cy="6087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2198074" y="613041"/>
            <a:ext cx="2095204" cy="229267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811510-7FA9-4A81-828D-DBE338768FDD}"/>
              </a:ext>
            </a:extLst>
          </p:cNvPr>
          <p:cNvSpPr txBox="1"/>
          <p:nvPr/>
        </p:nvSpPr>
        <p:spPr>
          <a:xfrm>
            <a:off x="179198" y="70455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3129515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65062" t="21489" r="15611" b="48169"/>
          <a:stretch/>
        </p:blipFill>
        <p:spPr>
          <a:xfrm>
            <a:off x="6659880" y="2611120"/>
            <a:ext cx="4724400" cy="300736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185348" y="3508970"/>
            <a:ext cx="3792352" cy="121165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6659880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1240321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21" y="2607349"/>
            <a:ext cx="4903822" cy="3007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1358900" y="3381970"/>
            <a:ext cx="4394200" cy="133865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78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8" t="25485" r="30484" b="24605"/>
          <a:stretch/>
        </p:blipFill>
        <p:spPr>
          <a:xfrm>
            <a:off x="6087533" y="2616200"/>
            <a:ext cx="4732867" cy="3014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6604000" y="4722284"/>
            <a:ext cx="1555750" cy="36195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6659880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1240321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5" y="2616199"/>
            <a:ext cx="5065308" cy="3014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952500" y="4798484"/>
            <a:ext cx="1676400" cy="4085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14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5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4B392C6-CA78-4EE7-B37F-5F8ACBC8C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1126700"/>
            <a:ext cx="10895162" cy="5277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2804284" y="1187197"/>
            <a:ext cx="2095204" cy="229267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563E6B-D330-46F3-BE66-F75C6CEE6B4B}"/>
              </a:ext>
            </a:extLst>
          </p:cNvPr>
          <p:cNvSpPr txBox="1"/>
          <p:nvPr/>
        </p:nvSpPr>
        <p:spPr>
          <a:xfrm>
            <a:off x="534837" y="45395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22808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90" y="1799211"/>
            <a:ext cx="3587428" cy="2889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596766" y="279133"/>
            <a:ext cx="10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CYCLING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6750790" y="3160874"/>
            <a:ext cx="3495531" cy="145593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7141526" y="82046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2D5C11-FF41-4C75-895A-788E0BEDA208}"/>
              </a:ext>
            </a:extLst>
          </p:cNvPr>
          <p:cNvSpPr txBox="1"/>
          <p:nvPr/>
        </p:nvSpPr>
        <p:spPr>
          <a:xfrm>
            <a:off x="1794122" y="895963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</a:t>
            </a:r>
            <a:r>
              <a:rPr lang="en-US" dirty="0" err="1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0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0044" t="1" b="31226"/>
          <a:stretch/>
        </p:blipFill>
        <p:spPr>
          <a:xfrm>
            <a:off x="665754" y="639301"/>
            <a:ext cx="10959005" cy="6117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714141" y="3101177"/>
            <a:ext cx="2126827" cy="169960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8F1DF0F-2812-45A8-9B27-C9479CD88A80}"/>
              </a:ext>
            </a:extLst>
          </p:cNvPr>
          <p:cNvSpPr txBox="1"/>
          <p:nvPr/>
        </p:nvSpPr>
        <p:spPr>
          <a:xfrm>
            <a:off x="346509" y="11514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70038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34" y="712945"/>
            <a:ext cx="10912253" cy="6142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CAD093E-5A42-4485-A016-8F194DF6FA5F}"/>
              </a:ext>
            </a:extLst>
          </p:cNvPr>
          <p:cNvSpPr/>
          <p:nvPr/>
        </p:nvSpPr>
        <p:spPr bwMode="auto">
          <a:xfrm>
            <a:off x="1369908" y="3182165"/>
            <a:ext cx="2050625" cy="14649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CD9B4B-735A-4C7C-9012-90528512680B}"/>
              </a:ext>
            </a:extLst>
          </p:cNvPr>
          <p:cNvSpPr txBox="1"/>
          <p:nvPr/>
        </p:nvSpPr>
        <p:spPr>
          <a:xfrm>
            <a:off x="196949" y="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411937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Office PowerPoint</Application>
  <PresentationFormat>Breitbild</PresentationFormat>
  <Paragraphs>60</Paragraphs>
  <Slides>52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</vt:lpstr>
      <vt:lpstr>Template für Tutorial Screenshots</vt:lpstr>
      <vt:lpstr>Allgemeine Hinweise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Jehle, Ulrike</dc:creator>
  <cp:lastModifiedBy>Jehle, Ulrike</cp:lastModifiedBy>
  <cp:revision>71</cp:revision>
  <dcterms:created xsi:type="dcterms:W3CDTF">2020-07-03T08:47:02Z</dcterms:created>
  <dcterms:modified xsi:type="dcterms:W3CDTF">2022-03-25T20:48:59Z</dcterms:modified>
</cp:coreProperties>
</file>